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21" r:id="rId7"/>
    <p:sldMasterId id="2147484569" r:id="rId8"/>
    <p:sldMasterId id="2147484597" r:id="rId9"/>
    <p:sldMasterId id="2147484628" r:id="rId10"/>
  </p:sldMasterIdLst>
  <p:notesMasterIdLst>
    <p:notesMasterId r:id="rId23"/>
  </p:notesMasterIdLst>
  <p:handoutMasterIdLst>
    <p:handoutMasterId r:id="rId24"/>
  </p:handoutMasterIdLst>
  <p:sldIdLst>
    <p:sldId id="473" r:id="rId11"/>
    <p:sldId id="475" r:id="rId12"/>
    <p:sldId id="263" r:id="rId13"/>
    <p:sldId id="313" r:id="rId14"/>
    <p:sldId id="319" r:id="rId15"/>
    <p:sldId id="323" r:id="rId16"/>
    <p:sldId id="320" r:id="rId17"/>
    <p:sldId id="483" r:id="rId18"/>
    <p:sldId id="538" r:id="rId19"/>
    <p:sldId id="540" r:id="rId20"/>
    <p:sldId id="539" r:id="rId21"/>
    <p:sldId id="474" r:id="rId2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816" userDrawn="1">
          <p15:clr>
            <a:srgbClr val="A4A3A4"/>
          </p15:clr>
        </p15:guide>
        <p15:guide id="3" orient="horz" pos="25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hill, Peter" initials="CP" lastIdx="1" clrIdx="0">
    <p:extLst>
      <p:ext uri="{19B8F6BF-5375-455C-9EA6-DF929625EA0E}">
        <p15:presenceInfo xmlns:p15="http://schemas.microsoft.com/office/powerpoint/2012/main" userId="S::pcahil01@bcbsmamd.net::736ee3e7-086b-455a-b194-3f348c8192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873"/>
    <a:srgbClr val="FD5D3B"/>
    <a:srgbClr val="2574BB"/>
    <a:srgbClr val="0D75B6"/>
    <a:srgbClr val="0076BD"/>
    <a:srgbClr val="FF8600"/>
    <a:srgbClr val="00C4FF"/>
    <a:srgbClr val="0D4877"/>
    <a:srgbClr val="02C3FE"/>
    <a:srgbClr val="008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CA14C-C7D5-42B5-89F7-9D7C7F7346B5}" v="2" dt="2022-02-23T18:16:48.40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84" autoAdjust="0"/>
    <p:restoredTop sz="96357" autoAdjust="0"/>
  </p:normalViewPr>
  <p:slideViewPr>
    <p:cSldViewPr>
      <p:cViewPr varScale="1">
        <p:scale>
          <a:sx n="110" d="100"/>
          <a:sy n="110" d="100"/>
        </p:scale>
        <p:origin x="126" y="114"/>
      </p:cViewPr>
      <p:guideLst>
        <p:guide orient="horz" pos="2208"/>
        <p:guide pos="816"/>
        <p:guide orient="horz" pos="2544"/>
      </p:guideLst>
    </p:cSldViewPr>
  </p:slideViewPr>
  <p:notesTextViewPr>
    <p:cViewPr>
      <p:scale>
        <a:sx n="1" d="1"/>
        <a:sy n="1" d="1"/>
      </p:scale>
      <p:origin x="0" y="0"/>
    </p:cViewPr>
  </p:notesTextViewPr>
  <p:sorterViewPr>
    <p:cViewPr>
      <p:scale>
        <a:sx n="45" d="100"/>
        <a:sy n="45" d="100"/>
      </p:scale>
      <p:origin x="0" y="0"/>
    </p:cViewPr>
  </p:sorterViewPr>
  <p:notesViewPr>
    <p:cSldViewPr>
      <p:cViewPr varScale="1">
        <p:scale>
          <a:sx n="87" d="100"/>
          <a:sy n="87" d="100"/>
        </p:scale>
        <p:origin x="386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4.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A55D5-5C1B-4DD1-9022-1D75AEF6FE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150403-CDF3-4D6C-BDD6-42CE10EA8C84}">
      <dgm:prSet/>
      <dgm:spPr/>
      <dgm:t>
        <a:bodyPr/>
        <a:lstStyle/>
        <a:p>
          <a:r>
            <a:rPr lang="en-US" b="1" i="0" baseline="0"/>
            <a:t>Medicare Overview</a:t>
          </a:r>
          <a:endParaRPr lang="en-US"/>
        </a:p>
      </dgm:t>
    </dgm:pt>
    <dgm:pt modelId="{27EDE4E3-0B40-4585-8847-45AAB770CB76}" type="parTrans" cxnId="{067E1448-DB62-4788-B8B3-B73C3BC40AFE}">
      <dgm:prSet/>
      <dgm:spPr/>
      <dgm:t>
        <a:bodyPr/>
        <a:lstStyle/>
        <a:p>
          <a:endParaRPr lang="en-US"/>
        </a:p>
      </dgm:t>
    </dgm:pt>
    <dgm:pt modelId="{6D64425F-90EC-4C64-9077-566B7D20F160}" type="sibTrans" cxnId="{067E1448-DB62-4788-B8B3-B73C3BC40AFE}">
      <dgm:prSet/>
      <dgm:spPr/>
      <dgm:t>
        <a:bodyPr/>
        <a:lstStyle/>
        <a:p>
          <a:endParaRPr lang="en-US"/>
        </a:p>
      </dgm:t>
    </dgm:pt>
    <dgm:pt modelId="{8FDE20F1-9DF3-4E92-B4DA-A3AE6AA95BE9}">
      <dgm:prSet/>
      <dgm:spPr/>
      <dgm:t>
        <a:bodyPr/>
        <a:lstStyle/>
        <a:p>
          <a:r>
            <a:rPr lang="en-US" b="1" i="0" baseline="0" dirty="0"/>
            <a:t>Hampshire County Trust Retiree Medical</a:t>
          </a:r>
          <a:endParaRPr lang="en-US" dirty="0"/>
        </a:p>
      </dgm:t>
    </dgm:pt>
    <dgm:pt modelId="{7D7E75F7-7B75-4D7D-AE57-29E60F787455}" type="parTrans" cxnId="{C5CA6929-C7A7-4B6A-98BA-438EF7AE6E6F}">
      <dgm:prSet/>
      <dgm:spPr/>
      <dgm:t>
        <a:bodyPr/>
        <a:lstStyle/>
        <a:p>
          <a:endParaRPr lang="en-US"/>
        </a:p>
      </dgm:t>
    </dgm:pt>
    <dgm:pt modelId="{48AE2C31-2071-4637-8E87-F2FB5764BF78}" type="sibTrans" cxnId="{C5CA6929-C7A7-4B6A-98BA-438EF7AE6E6F}">
      <dgm:prSet/>
      <dgm:spPr/>
      <dgm:t>
        <a:bodyPr/>
        <a:lstStyle/>
        <a:p>
          <a:endParaRPr lang="en-US"/>
        </a:p>
      </dgm:t>
    </dgm:pt>
    <dgm:pt modelId="{DCAEB50C-E72E-41DB-AD25-D8CE007157BB}">
      <dgm:prSet/>
      <dgm:spPr/>
      <dgm:t>
        <a:bodyPr/>
        <a:lstStyle/>
        <a:p>
          <a:r>
            <a:rPr lang="en-US" b="1" i="0" baseline="0" dirty="0"/>
            <a:t>Medex 2</a:t>
          </a:r>
          <a:endParaRPr lang="en-US" dirty="0"/>
        </a:p>
      </dgm:t>
    </dgm:pt>
    <dgm:pt modelId="{5A8E68D0-5926-435A-BF4B-577B233D311E}" type="parTrans" cxnId="{011D70D7-4B55-4D7A-AB41-3B9F03157F98}">
      <dgm:prSet/>
      <dgm:spPr/>
      <dgm:t>
        <a:bodyPr/>
        <a:lstStyle/>
        <a:p>
          <a:endParaRPr lang="en-US"/>
        </a:p>
      </dgm:t>
    </dgm:pt>
    <dgm:pt modelId="{E00E119F-2D3E-4F11-981E-33CE0CCF0B86}" type="sibTrans" cxnId="{011D70D7-4B55-4D7A-AB41-3B9F03157F98}">
      <dgm:prSet/>
      <dgm:spPr/>
      <dgm:t>
        <a:bodyPr/>
        <a:lstStyle/>
        <a:p>
          <a:endParaRPr lang="en-US"/>
        </a:p>
      </dgm:t>
    </dgm:pt>
    <dgm:pt modelId="{D4BB59EA-75C4-4B40-8F4E-EF0F951B93BA}">
      <dgm:prSet/>
      <dgm:spPr/>
      <dgm:t>
        <a:bodyPr/>
        <a:lstStyle/>
        <a:p>
          <a:r>
            <a:rPr lang="en-US" b="1" i="0" baseline="0"/>
            <a:t>Blue MedicareRx PDP</a:t>
          </a:r>
          <a:endParaRPr lang="en-US"/>
        </a:p>
      </dgm:t>
    </dgm:pt>
    <dgm:pt modelId="{CAA65877-2506-4BDD-93C7-AC0DB2B9FC6B}" type="parTrans" cxnId="{C204D516-3036-43DD-95A7-FA5CD3E204EF}">
      <dgm:prSet/>
      <dgm:spPr/>
      <dgm:t>
        <a:bodyPr/>
        <a:lstStyle/>
        <a:p>
          <a:endParaRPr lang="en-US"/>
        </a:p>
      </dgm:t>
    </dgm:pt>
    <dgm:pt modelId="{D3EE0675-7B82-4C2D-8B54-623CE3D462B1}" type="sibTrans" cxnId="{C204D516-3036-43DD-95A7-FA5CD3E204EF}">
      <dgm:prSet/>
      <dgm:spPr/>
      <dgm:t>
        <a:bodyPr/>
        <a:lstStyle/>
        <a:p>
          <a:endParaRPr lang="en-US"/>
        </a:p>
      </dgm:t>
    </dgm:pt>
    <dgm:pt modelId="{C5355E69-B042-476E-8162-35997B75FBEA}" type="pres">
      <dgm:prSet presAssocID="{312A55D5-5C1B-4DD1-9022-1D75AEF6FEDC}" presName="linear" presStyleCnt="0">
        <dgm:presLayoutVars>
          <dgm:animLvl val="lvl"/>
          <dgm:resizeHandles val="exact"/>
        </dgm:presLayoutVars>
      </dgm:prSet>
      <dgm:spPr/>
    </dgm:pt>
    <dgm:pt modelId="{A4D88FAD-1E2B-45C2-A026-4DC054181DA5}" type="pres">
      <dgm:prSet presAssocID="{DF150403-CDF3-4D6C-BDD6-42CE10EA8C84}" presName="parentText" presStyleLbl="node1" presStyleIdx="0" presStyleCnt="4">
        <dgm:presLayoutVars>
          <dgm:chMax val="0"/>
          <dgm:bulletEnabled val="1"/>
        </dgm:presLayoutVars>
      </dgm:prSet>
      <dgm:spPr/>
    </dgm:pt>
    <dgm:pt modelId="{57F02F5B-78D0-41D0-B79E-43C086F472BB}" type="pres">
      <dgm:prSet presAssocID="{6D64425F-90EC-4C64-9077-566B7D20F160}" presName="spacer" presStyleCnt="0"/>
      <dgm:spPr/>
    </dgm:pt>
    <dgm:pt modelId="{AD1F4CCC-7996-44F8-B525-E0682FAA5F68}" type="pres">
      <dgm:prSet presAssocID="{8FDE20F1-9DF3-4E92-B4DA-A3AE6AA95BE9}" presName="parentText" presStyleLbl="node1" presStyleIdx="1" presStyleCnt="4">
        <dgm:presLayoutVars>
          <dgm:chMax val="0"/>
          <dgm:bulletEnabled val="1"/>
        </dgm:presLayoutVars>
      </dgm:prSet>
      <dgm:spPr/>
    </dgm:pt>
    <dgm:pt modelId="{D423E3C1-7437-4551-8C2C-938916076A55}" type="pres">
      <dgm:prSet presAssocID="{48AE2C31-2071-4637-8E87-F2FB5764BF78}" presName="spacer" presStyleCnt="0"/>
      <dgm:spPr/>
    </dgm:pt>
    <dgm:pt modelId="{6FB7DAF3-3362-4960-90A3-03963D520C13}" type="pres">
      <dgm:prSet presAssocID="{DCAEB50C-E72E-41DB-AD25-D8CE007157BB}" presName="parentText" presStyleLbl="node1" presStyleIdx="2" presStyleCnt="4">
        <dgm:presLayoutVars>
          <dgm:chMax val="0"/>
          <dgm:bulletEnabled val="1"/>
        </dgm:presLayoutVars>
      </dgm:prSet>
      <dgm:spPr/>
    </dgm:pt>
    <dgm:pt modelId="{0F66CAF4-B158-477E-9E69-E64DDB45BC4A}" type="pres">
      <dgm:prSet presAssocID="{E00E119F-2D3E-4F11-981E-33CE0CCF0B86}" presName="spacer" presStyleCnt="0"/>
      <dgm:spPr/>
    </dgm:pt>
    <dgm:pt modelId="{1E477AC2-046C-4B4B-AF3D-15D5739B78FA}" type="pres">
      <dgm:prSet presAssocID="{D4BB59EA-75C4-4B40-8F4E-EF0F951B93BA}" presName="parentText" presStyleLbl="node1" presStyleIdx="3" presStyleCnt="4">
        <dgm:presLayoutVars>
          <dgm:chMax val="0"/>
          <dgm:bulletEnabled val="1"/>
        </dgm:presLayoutVars>
      </dgm:prSet>
      <dgm:spPr/>
    </dgm:pt>
  </dgm:ptLst>
  <dgm:cxnLst>
    <dgm:cxn modelId="{C204D516-3036-43DD-95A7-FA5CD3E204EF}" srcId="{312A55D5-5C1B-4DD1-9022-1D75AEF6FEDC}" destId="{D4BB59EA-75C4-4B40-8F4E-EF0F951B93BA}" srcOrd="3" destOrd="0" parTransId="{CAA65877-2506-4BDD-93C7-AC0DB2B9FC6B}" sibTransId="{D3EE0675-7B82-4C2D-8B54-623CE3D462B1}"/>
    <dgm:cxn modelId="{C5CA6929-C7A7-4B6A-98BA-438EF7AE6E6F}" srcId="{312A55D5-5C1B-4DD1-9022-1D75AEF6FEDC}" destId="{8FDE20F1-9DF3-4E92-B4DA-A3AE6AA95BE9}" srcOrd="1" destOrd="0" parTransId="{7D7E75F7-7B75-4D7D-AE57-29E60F787455}" sibTransId="{48AE2C31-2071-4637-8E87-F2FB5764BF78}"/>
    <dgm:cxn modelId="{067E1448-DB62-4788-B8B3-B73C3BC40AFE}" srcId="{312A55D5-5C1B-4DD1-9022-1D75AEF6FEDC}" destId="{DF150403-CDF3-4D6C-BDD6-42CE10EA8C84}" srcOrd="0" destOrd="0" parTransId="{27EDE4E3-0B40-4585-8847-45AAB770CB76}" sibTransId="{6D64425F-90EC-4C64-9077-566B7D20F160}"/>
    <dgm:cxn modelId="{113A8A71-A5AA-4035-BFEB-12079785551F}" type="presOf" srcId="{D4BB59EA-75C4-4B40-8F4E-EF0F951B93BA}" destId="{1E477AC2-046C-4B4B-AF3D-15D5739B78FA}" srcOrd="0" destOrd="0" presId="urn:microsoft.com/office/officeart/2005/8/layout/vList2"/>
    <dgm:cxn modelId="{E15980A7-17CD-4FBA-9BF3-B44811656BB6}" type="presOf" srcId="{8FDE20F1-9DF3-4E92-B4DA-A3AE6AA95BE9}" destId="{AD1F4CCC-7996-44F8-B525-E0682FAA5F68}" srcOrd="0" destOrd="0" presId="urn:microsoft.com/office/officeart/2005/8/layout/vList2"/>
    <dgm:cxn modelId="{D62B91CD-677A-44E5-B636-4DE1B8EF0306}" type="presOf" srcId="{DCAEB50C-E72E-41DB-AD25-D8CE007157BB}" destId="{6FB7DAF3-3362-4960-90A3-03963D520C13}" srcOrd="0" destOrd="0" presId="urn:microsoft.com/office/officeart/2005/8/layout/vList2"/>
    <dgm:cxn modelId="{46DA9DD2-DBA4-45AE-8568-4145F5EDE882}" type="presOf" srcId="{312A55D5-5C1B-4DD1-9022-1D75AEF6FEDC}" destId="{C5355E69-B042-476E-8162-35997B75FBEA}" srcOrd="0" destOrd="0" presId="urn:microsoft.com/office/officeart/2005/8/layout/vList2"/>
    <dgm:cxn modelId="{011D70D7-4B55-4D7A-AB41-3B9F03157F98}" srcId="{312A55D5-5C1B-4DD1-9022-1D75AEF6FEDC}" destId="{DCAEB50C-E72E-41DB-AD25-D8CE007157BB}" srcOrd="2" destOrd="0" parTransId="{5A8E68D0-5926-435A-BF4B-577B233D311E}" sibTransId="{E00E119F-2D3E-4F11-981E-33CE0CCF0B86}"/>
    <dgm:cxn modelId="{723D2FFA-4823-4A68-8479-855FBB2C6004}" type="presOf" srcId="{DF150403-CDF3-4D6C-BDD6-42CE10EA8C84}" destId="{A4D88FAD-1E2B-45C2-A026-4DC054181DA5}" srcOrd="0" destOrd="0" presId="urn:microsoft.com/office/officeart/2005/8/layout/vList2"/>
    <dgm:cxn modelId="{224B95B5-8088-46AE-9BDD-4C44FE0A3786}" type="presParOf" srcId="{C5355E69-B042-476E-8162-35997B75FBEA}" destId="{A4D88FAD-1E2B-45C2-A026-4DC054181DA5}" srcOrd="0" destOrd="0" presId="urn:microsoft.com/office/officeart/2005/8/layout/vList2"/>
    <dgm:cxn modelId="{984FDC07-91C1-44DE-A82C-AACB1EF101D5}" type="presParOf" srcId="{C5355E69-B042-476E-8162-35997B75FBEA}" destId="{57F02F5B-78D0-41D0-B79E-43C086F472BB}" srcOrd="1" destOrd="0" presId="urn:microsoft.com/office/officeart/2005/8/layout/vList2"/>
    <dgm:cxn modelId="{952533D0-DA5A-4458-AB0A-48DE55B9067C}" type="presParOf" srcId="{C5355E69-B042-476E-8162-35997B75FBEA}" destId="{AD1F4CCC-7996-44F8-B525-E0682FAA5F68}" srcOrd="2" destOrd="0" presId="urn:microsoft.com/office/officeart/2005/8/layout/vList2"/>
    <dgm:cxn modelId="{D4A2CBFE-EC87-4314-98AB-9597FF10315B}" type="presParOf" srcId="{C5355E69-B042-476E-8162-35997B75FBEA}" destId="{D423E3C1-7437-4551-8C2C-938916076A55}" srcOrd="3" destOrd="0" presId="urn:microsoft.com/office/officeart/2005/8/layout/vList2"/>
    <dgm:cxn modelId="{8288EDBA-BCB8-4FD5-ACF8-0A789CBE3B2C}" type="presParOf" srcId="{C5355E69-B042-476E-8162-35997B75FBEA}" destId="{6FB7DAF3-3362-4960-90A3-03963D520C13}" srcOrd="4" destOrd="0" presId="urn:microsoft.com/office/officeart/2005/8/layout/vList2"/>
    <dgm:cxn modelId="{9D0F8EEB-48C4-4F8C-862D-2C367DD011F4}" type="presParOf" srcId="{C5355E69-B042-476E-8162-35997B75FBEA}" destId="{0F66CAF4-B158-477E-9E69-E64DDB45BC4A}" srcOrd="5" destOrd="0" presId="urn:microsoft.com/office/officeart/2005/8/layout/vList2"/>
    <dgm:cxn modelId="{40F702C9-330E-4FFA-982B-1000E6047366}" type="presParOf" srcId="{C5355E69-B042-476E-8162-35997B75FBEA}" destId="{1E477AC2-046C-4B4B-AF3D-15D5739B78F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88FAD-1E2B-45C2-A026-4DC054181DA5}">
      <dsp:nvSpPr>
        <dsp:cNvPr id="0" name=""/>
        <dsp:cNvSpPr/>
      </dsp:nvSpPr>
      <dsp:spPr>
        <a:xfrm>
          <a:off x="0" y="236189"/>
          <a:ext cx="6497559"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i="0" kern="1200" baseline="0"/>
            <a:t>Medicare Overview</a:t>
          </a:r>
          <a:endParaRPr lang="en-US" sz="2900" kern="1200"/>
        </a:p>
      </dsp:txBody>
      <dsp:txXfrm>
        <a:off x="33955" y="270144"/>
        <a:ext cx="6429649" cy="627655"/>
      </dsp:txXfrm>
    </dsp:sp>
    <dsp:sp modelId="{AD1F4CCC-7996-44F8-B525-E0682FAA5F68}">
      <dsp:nvSpPr>
        <dsp:cNvPr id="0" name=""/>
        <dsp:cNvSpPr/>
      </dsp:nvSpPr>
      <dsp:spPr>
        <a:xfrm>
          <a:off x="0" y="1015274"/>
          <a:ext cx="6497559"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i="0" kern="1200" baseline="0" dirty="0"/>
            <a:t>Hampshire County Trust Retiree Medical</a:t>
          </a:r>
          <a:endParaRPr lang="en-US" sz="2900" kern="1200" dirty="0"/>
        </a:p>
      </dsp:txBody>
      <dsp:txXfrm>
        <a:off x="33955" y="1049229"/>
        <a:ext cx="6429649" cy="627655"/>
      </dsp:txXfrm>
    </dsp:sp>
    <dsp:sp modelId="{6FB7DAF3-3362-4960-90A3-03963D520C13}">
      <dsp:nvSpPr>
        <dsp:cNvPr id="0" name=""/>
        <dsp:cNvSpPr/>
      </dsp:nvSpPr>
      <dsp:spPr>
        <a:xfrm>
          <a:off x="0" y="1794359"/>
          <a:ext cx="6497559"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i="0" kern="1200" baseline="0" dirty="0"/>
            <a:t>Medex 2</a:t>
          </a:r>
          <a:endParaRPr lang="en-US" sz="2900" kern="1200" dirty="0"/>
        </a:p>
      </dsp:txBody>
      <dsp:txXfrm>
        <a:off x="33955" y="1828314"/>
        <a:ext cx="6429649" cy="627655"/>
      </dsp:txXfrm>
    </dsp:sp>
    <dsp:sp modelId="{1E477AC2-046C-4B4B-AF3D-15D5739B78FA}">
      <dsp:nvSpPr>
        <dsp:cNvPr id="0" name=""/>
        <dsp:cNvSpPr/>
      </dsp:nvSpPr>
      <dsp:spPr>
        <a:xfrm>
          <a:off x="0" y="2573445"/>
          <a:ext cx="6497559"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i="0" kern="1200" baseline="0"/>
            <a:t>Blue MedicareRx PDP</a:t>
          </a:r>
          <a:endParaRPr lang="en-US" sz="2900" kern="1200"/>
        </a:p>
      </dsp:txBody>
      <dsp:txXfrm>
        <a:off x="33955" y="2607400"/>
        <a:ext cx="6429649"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46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465"/>
          </a:xfrm>
          <a:prstGeom prst="rect">
            <a:avLst/>
          </a:prstGeom>
        </p:spPr>
        <p:txBody>
          <a:bodyPr vert="horz" lIns="91440" tIns="45720" rIns="91440" bIns="45720" rtlCol="0"/>
          <a:lstStyle>
            <a:lvl1pPr algn="r">
              <a:defRPr sz="1200"/>
            </a:lvl1pPr>
          </a:lstStyle>
          <a:p>
            <a:r>
              <a:rPr lang="en-US" dirty="0"/>
              <a:t>2/9/2016</a:t>
            </a:r>
          </a:p>
        </p:txBody>
      </p:sp>
      <p:sp>
        <p:nvSpPr>
          <p:cNvPr id="4" name="Footer Placeholder 3"/>
          <p:cNvSpPr>
            <a:spLocks noGrp="1"/>
          </p:cNvSpPr>
          <p:nvPr>
            <p:ph type="ftr" sz="quarter" idx="2"/>
          </p:nvPr>
        </p:nvSpPr>
        <p:spPr>
          <a:xfrm>
            <a:off x="2" y="8830937"/>
            <a:ext cx="3038475" cy="46546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30937"/>
            <a:ext cx="3038475" cy="465464"/>
          </a:xfrm>
          <a:prstGeom prst="rect">
            <a:avLst/>
          </a:prstGeom>
        </p:spPr>
        <p:txBody>
          <a:bodyPr vert="horz" lIns="91440" tIns="45720" rIns="91440" bIns="45720" rtlCol="0" anchor="b"/>
          <a:lstStyle>
            <a:lvl1pPr algn="r">
              <a:defRPr sz="1200"/>
            </a:lvl1pPr>
          </a:lstStyle>
          <a:p>
            <a:fld id="{F32F1893-4415-4DA6-8BE2-2B4C2FBA35A8}" type="slidenum">
              <a:rPr lang="en-US" smtClean="0"/>
              <a:t>‹#›</a:t>
            </a:fld>
            <a:endParaRPr lang="en-US" dirty="0"/>
          </a:p>
        </p:txBody>
      </p:sp>
    </p:spTree>
    <p:extLst>
      <p:ext uri="{BB962C8B-B14F-4D97-AF65-F5344CB8AC3E}">
        <p14:creationId xmlns:p14="http://schemas.microsoft.com/office/powerpoint/2010/main" val="13801277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7075"/>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p:cNvSpPr>
            <a:spLocks noGrp="1"/>
          </p:cNvSpPr>
          <p:nvPr>
            <p:ph type="dt" idx="1"/>
          </p:nvPr>
        </p:nvSpPr>
        <p:spPr>
          <a:xfrm>
            <a:off x="3970339" y="2"/>
            <a:ext cx="3038475" cy="467075"/>
          </a:xfrm>
          <a:prstGeom prst="rect">
            <a:avLst/>
          </a:prstGeom>
        </p:spPr>
        <p:txBody>
          <a:bodyPr vert="horz" lIns="91440" tIns="45720" rIns="91440" bIns="45720" rtlCol="0"/>
          <a:lstStyle>
            <a:lvl1pPr algn="r" eaLnBrk="1" hangingPunct="1">
              <a:defRPr sz="1200"/>
            </a:lvl1pPr>
          </a:lstStyle>
          <a:p>
            <a:pPr>
              <a:defRPr/>
            </a:pPr>
            <a:r>
              <a:rPr lang="en-US" dirty="0"/>
              <a:t>2/9/2016</a:t>
            </a:r>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6" y="4474257"/>
            <a:ext cx="5607050" cy="36609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328"/>
            <a:ext cx="3038475" cy="467075"/>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7" name="Slide Number Placeholder 6"/>
          <p:cNvSpPr>
            <a:spLocks noGrp="1"/>
          </p:cNvSpPr>
          <p:nvPr>
            <p:ph type="sldNum" sz="quarter" idx="5"/>
          </p:nvPr>
        </p:nvSpPr>
        <p:spPr>
          <a:xfrm>
            <a:off x="3970339" y="8829328"/>
            <a:ext cx="3038475" cy="4670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228AB9-9B89-4876-849B-77CEC0A44651}" type="slidenum">
              <a:rPr lang="en-US" altLang="en-US"/>
              <a:pPr>
                <a:defRPr/>
              </a:pPr>
              <a:t>‹#›</a:t>
            </a:fld>
            <a:endParaRPr lang="en-US" altLang="en-US" dirty="0"/>
          </a:p>
        </p:txBody>
      </p:sp>
    </p:spTree>
    <p:extLst>
      <p:ext uri="{BB962C8B-B14F-4D97-AF65-F5344CB8AC3E}">
        <p14:creationId xmlns:p14="http://schemas.microsoft.com/office/powerpoint/2010/main" val="37091767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cs typeface="ＭＳ Ｐゴシック" panose="020B0600070205080204" pitchFamily="34" charset="-128"/>
              </a:rPr>
              <a:t>Good morning, welcome: my name is_____ from BCBSMA.  Even though I am from BCBSMA, I will not be covering any Blue Cross product information.  This presentation is meant to give you a good overview of the types of plan available to you when you go onto Medicare.  If you are approaching age 65 , you have probably have started to receive  a lot of mailings regarding products, this presentation is to help you make sense of the multiple products available to you.    </a:t>
            </a:r>
          </a:p>
          <a:p>
            <a:endParaRPr lang="en-US" altLang="en-US" dirty="0">
              <a:latin typeface="Arial" panose="020B0604020202020204" pitchFamily="34" charset="0"/>
              <a:ea typeface="ＭＳ Ｐゴシック" panose="020B0600070205080204" pitchFamily="34" charset="-128"/>
              <a:cs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cs typeface="ＭＳ Ｐゴシック" panose="020B0600070205080204" pitchFamily="34" charset="-128"/>
              </a:rPr>
              <a:t>Although the information is general it is also very detailed.   I like to take questions throughout the presentation for this reason but find it best to stop after each section and ask if you have any questions on that particular section so that the presentation stays organized.</a:t>
            </a:r>
          </a:p>
          <a:p>
            <a:endParaRPr lang="en-US" dirty="0"/>
          </a:p>
        </p:txBody>
      </p:sp>
      <p:sp>
        <p:nvSpPr>
          <p:cNvPr id="4" name="Date Placeholder 3"/>
          <p:cNvSpPr>
            <a:spLocks noGrp="1"/>
          </p:cNvSpPr>
          <p:nvPr>
            <p:ph type="dt" idx="1"/>
          </p:nvPr>
        </p:nvSpPr>
        <p:spPr/>
        <p:txBody>
          <a:bodyPr/>
          <a:lstStyle/>
          <a:p>
            <a:pPr>
              <a:defRPr/>
            </a:pPr>
            <a:r>
              <a:rPr lang="en-US" dirty="0"/>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a:t>
            </a:fld>
            <a:endParaRPr lang="en-US" altLang="en-US" dirty="0"/>
          </a:p>
        </p:txBody>
      </p:sp>
    </p:spTree>
    <p:extLst>
      <p:ext uri="{BB962C8B-B14F-4D97-AF65-F5344CB8AC3E}">
        <p14:creationId xmlns:p14="http://schemas.microsoft.com/office/powerpoint/2010/main" val="150040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31040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ea typeface="ＭＳ Ｐゴシック"/>
                <a:cs typeface="ＭＳ Ｐゴシック"/>
              </a:rPr>
              <a:t>Medicare is Health Insurance provided by the Federal Government.  It is broken down into two parts</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Part A - read slide</a:t>
            </a:r>
          </a:p>
          <a:p>
            <a:pPr eaLnBrk="1" hangingPunct="1"/>
            <a:r>
              <a:rPr lang="en-US" dirty="0">
                <a:ea typeface="ＭＳ Ｐゴシック"/>
                <a:cs typeface="ＭＳ Ｐゴシック"/>
              </a:rPr>
              <a:t>Part B - read slide</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You have Nationwide coverage with any provider that accepts Medicare. Medicare is not coordinated care which means you don’</a:t>
            </a:r>
            <a:r>
              <a:rPr lang="en-US" altLang="ja-JP" dirty="0">
                <a:ea typeface="ＭＳ Ｐゴシック"/>
                <a:cs typeface="ＭＳ Ｐゴシック"/>
              </a:rPr>
              <a:t>t need a primary care provider or referrals so you have lots of freedom of choice.  You don’t pay copayments but there is cost sharing called co-insurance and deductibles. Some preventive services are covered at 100%.</a:t>
            </a:r>
          </a:p>
          <a:p>
            <a:pPr eaLnBrk="1" hangingPunct="1"/>
            <a:endParaRPr lang="en-US"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68B331-1E4D-4C44-9FE5-2E8B1E12F2F4}"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84722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one of the questions we get is how do I get Medicare.  I do not work for SS so I always say if </a:t>
            </a:r>
          </a:p>
          <a:p>
            <a:r>
              <a:rPr lang="en-US" sz="1200" kern="1200" dirty="0">
                <a:solidFill>
                  <a:schemeClr val="tx1"/>
                </a:solidFill>
                <a:effectLst/>
                <a:latin typeface="+mn-lt"/>
                <a:ea typeface="+mn-ea"/>
                <a:cs typeface="+mn-cs"/>
              </a:rPr>
              <a:t>you have questions you should be talking to SS but most people can find themselves in one of </a:t>
            </a:r>
          </a:p>
          <a:p>
            <a:r>
              <a:rPr lang="en-US" sz="1200" kern="1200" dirty="0">
                <a:solidFill>
                  <a:schemeClr val="tx1"/>
                </a:solidFill>
                <a:effectLst/>
                <a:latin typeface="+mn-lt"/>
                <a:ea typeface="+mn-ea"/>
                <a:cs typeface="+mn-cs"/>
              </a:rPr>
              <a:t>the three categories on this slide.</a:t>
            </a:r>
          </a:p>
          <a:p>
            <a:r>
              <a:rPr lang="en-US" sz="1200" b="1" kern="1200" dirty="0">
                <a:solidFill>
                  <a:schemeClr val="tx1"/>
                </a:solidFill>
                <a:effectLst/>
                <a:latin typeface="+mn-lt"/>
                <a:ea typeface="+mn-ea"/>
                <a:cs typeface="+mn-cs"/>
              </a:rPr>
              <a:t>If turning 65 and collecting 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Medicare comes automatically – coverage begins the month you turn 65</a:t>
            </a:r>
          </a:p>
          <a:p>
            <a:r>
              <a:rPr lang="en-US" sz="1200" kern="1200" dirty="0">
                <a:solidFill>
                  <a:schemeClr val="tx1"/>
                </a:solidFill>
                <a:effectLst/>
                <a:latin typeface="+mn-lt"/>
                <a:ea typeface="+mn-ea"/>
                <a:cs typeface="+mn-cs"/>
              </a:rPr>
              <a:t>(If on SS due to disability then 2 years after you start getting SS then eligible for Medicare.</a:t>
            </a:r>
          </a:p>
          <a:p>
            <a:r>
              <a:rPr lang="en-US" sz="1200" b="1" kern="1200" dirty="0">
                <a:solidFill>
                  <a:schemeClr val="tx1"/>
                </a:solidFill>
                <a:effectLst/>
                <a:latin typeface="+mn-lt"/>
                <a:ea typeface="+mn-ea"/>
                <a:cs typeface="+mn-cs"/>
              </a:rPr>
              <a:t>If turning 65 and not collecting SS and you want your Medicare coverage to begin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you need to do something – so contact SS –  2 to 3 months prior</a:t>
            </a:r>
          </a:p>
          <a:p>
            <a:pPr marL="38966775" lvl="1" indent="-38496875">
              <a:lnSpc>
                <a:spcPct val="80000"/>
              </a:lnSpc>
            </a:pPr>
            <a:endParaRPr lang="en-US" altLang="en-US" sz="1200" b="1" dirty="0">
              <a:solidFill>
                <a:srgbClr val="606060"/>
              </a:solidFill>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268B331-1E4D-4C44-9FE5-2E8B1E12F2F4}" type="slidenum">
              <a:rPr lang="en-US" smtClean="0"/>
              <a:t>5</a:t>
            </a:fld>
            <a:endParaRPr lang="en-US" dirty="0"/>
          </a:p>
        </p:txBody>
      </p:sp>
    </p:spTree>
    <p:extLst>
      <p:ext uri="{BB962C8B-B14F-4D97-AF65-F5344CB8AC3E}">
        <p14:creationId xmlns:p14="http://schemas.microsoft.com/office/powerpoint/2010/main" val="239117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If working past 65 and have group cover (20+ ee’s)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Employer plans with over 20 employees </a:t>
            </a:r>
          </a:p>
          <a:p>
            <a:r>
              <a:rPr lang="en-US" sz="1200" kern="1200" dirty="0">
                <a:solidFill>
                  <a:schemeClr val="tx1"/>
                </a:solidFill>
                <a:effectLst/>
                <a:latin typeface="+mn-lt"/>
                <a:ea typeface="+mn-ea"/>
                <a:cs typeface="+mn-cs"/>
              </a:rPr>
              <a:t>You are not required to take Medicare Parts A and B</a:t>
            </a:r>
          </a:p>
          <a:p>
            <a:r>
              <a:rPr lang="en-US" sz="1200" kern="1200" dirty="0">
                <a:solidFill>
                  <a:schemeClr val="tx1"/>
                </a:solidFill>
                <a:effectLst/>
                <a:latin typeface="+mn-lt"/>
                <a:ea typeface="+mn-ea"/>
                <a:cs typeface="+mn-cs"/>
              </a:rPr>
              <a:t>You (and your spouse) can continue to stay on your group health plan.  							</a:t>
            </a:r>
          </a:p>
          <a:p>
            <a:r>
              <a:rPr lang="en-US" sz="1200" kern="1200" dirty="0">
                <a:solidFill>
                  <a:schemeClr val="tx1"/>
                </a:solidFill>
                <a:effectLst/>
                <a:latin typeface="+mn-lt"/>
                <a:ea typeface="+mn-ea"/>
                <a:cs typeface="+mn-cs"/>
              </a:rPr>
              <a:t>Your group health plan is your primary insurance						</a:t>
            </a:r>
          </a:p>
          <a:p>
            <a:r>
              <a:rPr lang="en-US" sz="1200" kern="1200" dirty="0">
                <a:solidFill>
                  <a:schemeClr val="tx1"/>
                </a:solidFill>
                <a:effectLst/>
                <a:latin typeface="+mn-lt"/>
                <a:ea typeface="+mn-ea"/>
                <a:cs typeface="+mn-cs"/>
              </a:rPr>
              <a:t>Many people choose to sign up for Part A since it is premium free.**  </a:t>
            </a:r>
          </a:p>
          <a:p>
            <a:r>
              <a:rPr lang="en-US" sz="1200" kern="1200" dirty="0">
                <a:solidFill>
                  <a:schemeClr val="tx1"/>
                </a:solidFill>
                <a:effectLst/>
                <a:latin typeface="+mn-lt"/>
                <a:ea typeface="+mn-ea"/>
                <a:cs typeface="+mn-cs"/>
              </a:rPr>
              <a:t>Medicare Part B has a premium so most delay enrolling until they are no longer working or lose their health insurance coverage</a:t>
            </a:r>
          </a:p>
          <a:p>
            <a:r>
              <a:rPr lang="en-US" sz="1200" kern="1200" dirty="0">
                <a:solidFill>
                  <a:schemeClr val="tx1"/>
                </a:solidFill>
                <a:effectLst/>
                <a:latin typeface="+mn-lt"/>
                <a:ea typeface="+mn-ea"/>
                <a:cs typeface="+mn-cs"/>
              </a:rPr>
              <a:t>When you plan to retire you should be contacting SS about a  month or two prior to enroll in Medicare the month you retire, keeping in mind that Medicare always starts the first day of a month.  SS will ask you for a form that your employer will provide that shows you were actively working with health insurance through your employer so you won’t be subject to a penalty.</a:t>
            </a:r>
          </a:p>
          <a:p>
            <a:r>
              <a:rPr lang="en-US" sz="1200" b="1"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hat you want to understand is that Actively working -means actively working.  Having cobra or a retiree plan do not count as actively working. </a:t>
            </a:r>
          </a:p>
          <a:p>
            <a:r>
              <a:rPr lang="en-US" sz="1200" kern="1200" dirty="0">
                <a:solidFill>
                  <a:schemeClr val="tx1"/>
                </a:solidFill>
                <a:effectLst/>
                <a:latin typeface="+mn-lt"/>
                <a:ea typeface="+mn-ea"/>
                <a:cs typeface="+mn-cs"/>
              </a:rPr>
              <a:t>Also if your spouse works at a company with less that 20 employees and you have your </a:t>
            </a:r>
          </a:p>
          <a:p>
            <a:r>
              <a:rPr lang="en-US" sz="1200" kern="1200" dirty="0">
                <a:solidFill>
                  <a:schemeClr val="tx1"/>
                </a:solidFill>
                <a:effectLst/>
                <a:latin typeface="+mn-lt"/>
                <a:ea typeface="+mn-ea"/>
                <a:cs typeface="+mn-cs"/>
              </a:rPr>
              <a:t>insurance through his/her company there may be different rules about enrolling in Medicare.  Most plans with under 20 employees require Medicare A and B.</a:t>
            </a:r>
          </a:p>
          <a:p>
            <a:r>
              <a:rPr lang="en-US" sz="1200" kern="1200" dirty="0">
                <a:solidFill>
                  <a:schemeClr val="tx1"/>
                </a:solidFill>
                <a:effectLst/>
                <a:latin typeface="+mn-lt"/>
                <a:ea typeface="+mn-ea"/>
                <a:cs typeface="+mn-cs"/>
              </a:rPr>
              <a:t>NOTE: Once you are on Medicare you can no longer contribute to an HSA but you can use the funds </a:t>
            </a:r>
          </a:p>
          <a:p>
            <a:r>
              <a:rPr lang="en-US" sz="1200" kern="1200" dirty="0">
                <a:solidFill>
                  <a:schemeClr val="tx1"/>
                </a:solidFill>
                <a:effectLst/>
                <a:latin typeface="+mn-lt"/>
                <a:ea typeface="+mn-ea"/>
                <a:cs typeface="+mn-cs"/>
              </a:rPr>
              <a:t>you already have in an HSA to pay for any medical expenses. You can also use the funds to pay for </a:t>
            </a:r>
          </a:p>
          <a:p>
            <a:r>
              <a:rPr lang="en-US" sz="1200" kern="1200" dirty="0">
                <a:solidFill>
                  <a:schemeClr val="tx1"/>
                </a:solidFill>
                <a:effectLst/>
                <a:latin typeface="+mn-lt"/>
                <a:ea typeface="+mn-ea"/>
                <a:cs typeface="+mn-cs"/>
              </a:rPr>
              <a:t>premiums for Medicare parts A, B,D and C but not for Medigap premiums.</a:t>
            </a:r>
          </a:p>
          <a:p>
            <a:r>
              <a:rPr lang="en-US" sz="1200" kern="1200" dirty="0">
                <a:solidFill>
                  <a:schemeClr val="tx1"/>
                </a:solidFill>
                <a:effectLst/>
                <a:latin typeface="+mn-lt"/>
                <a:ea typeface="+mn-ea"/>
                <a:cs typeface="+mn-cs"/>
              </a:rPr>
              <a:t>IF asked:</a:t>
            </a:r>
          </a:p>
          <a:p>
            <a:r>
              <a:rPr lang="en-US" sz="1200" kern="1200" dirty="0">
                <a:solidFill>
                  <a:schemeClr val="tx1"/>
                </a:solidFill>
                <a:effectLst/>
                <a:latin typeface="+mn-lt"/>
                <a:ea typeface="+mn-ea"/>
                <a:cs typeface="+mn-cs"/>
              </a:rPr>
              <a:t>(You will have </a:t>
            </a:r>
            <a:r>
              <a:rPr lang="en-US" sz="1200" b="1" kern="1200" dirty="0">
                <a:solidFill>
                  <a:schemeClr val="tx1"/>
                </a:solidFill>
                <a:effectLst/>
                <a:latin typeface="+mn-lt"/>
                <a:ea typeface="+mn-ea"/>
                <a:cs typeface="+mn-cs"/>
              </a:rPr>
              <a:t>Special Enrollment Period</a:t>
            </a:r>
            <a:r>
              <a:rPr lang="en-US" sz="1200" kern="1200" dirty="0">
                <a:solidFill>
                  <a:schemeClr val="tx1"/>
                </a:solidFill>
                <a:effectLst/>
                <a:latin typeface="+mn-lt"/>
                <a:ea typeface="+mn-ea"/>
                <a:cs typeface="+mn-cs"/>
              </a:rPr>
              <a:t> to enroll in Medicare</a:t>
            </a:r>
          </a:p>
          <a:p>
            <a:r>
              <a:rPr lang="en-US" sz="1200" kern="1200" dirty="0">
                <a:solidFill>
                  <a:schemeClr val="tx1"/>
                </a:solidFill>
                <a:effectLst/>
                <a:latin typeface="+mn-lt"/>
                <a:ea typeface="+mn-ea"/>
                <a:cs typeface="+mn-cs"/>
              </a:rPr>
              <a:t>-Anytime you’re still covered by the group plan </a:t>
            </a:r>
          </a:p>
          <a:p>
            <a:r>
              <a:rPr lang="en-US" sz="1200" kern="1200" dirty="0">
                <a:solidFill>
                  <a:schemeClr val="tx1"/>
                </a:solidFill>
                <a:effectLst/>
                <a:latin typeface="+mn-lt"/>
                <a:ea typeface="+mn-ea"/>
                <a:cs typeface="+mn-cs"/>
              </a:rPr>
              <a:t>-During the 8 month period that begins the month after employment ends or the coverage ends, whichever happens first</a:t>
            </a:r>
          </a:p>
          <a:p>
            <a:r>
              <a:rPr lang="en-US" sz="1200" kern="1200" dirty="0">
                <a:solidFill>
                  <a:schemeClr val="tx1"/>
                </a:solidFill>
                <a:effectLst/>
                <a:latin typeface="+mn-lt"/>
                <a:ea typeface="+mn-ea"/>
                <a:cs typeface="+mn-cs"/>
              </a:rPr>
              <a:t>Again this is a general overview please refer to SS with your personal questions.</a:t>
            </a:r>
          </a:p>
          <a:p>
            <a:endParaRPr lang="en-US" dirty="0"/>
          </a:p>
        </p:txBody>
      </p:sp>
      <p:sp>
        <p:nvSpPr>
          <p:cNvPr id="4" name="Slide Number Placeholder 3"/>
          <p:cNvSpPr>
            <a:spLocks noGrp="1"/>
          </p:cNvSpPr>
          <p:nvPr>
            <p:ph type="sldNum" sz="quarter" idx="5"/>
          </p:nvPr>
        </p:nvSpPr>
        <p:spPr/>
        <p:txBody>
          <a:bodyPr/>
          <a:lstStyle/>
          <a:p>
            <a:fld id="{5268B331-1E4D-4C44-9FE5-2E8B1E12F2F4}" type="slidenum">
              <a:rPr lang="en-US" smtClean="0"/>
              <a:t>6</a:t>
            </a:fld>
            <a:endParaRPr lang="en-US" dirty="0"/>
          </a:p>
        </p:txBody>
      </p:sp>
    </p:spTree>
    <p:extLst>
      <p:ext uri="{BB962C8B-B14F-4D97-AF65-F5344CB8AC3E}">
        <p14:creationId xmlns:p14="http://schemas.microsoft.com/office/powerpoint/2010/main" val="107446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if you like the freedom that Medicare offers but want to pick up the left over amounts, you </a:t>
            </a:r>
          </a:p>
          <a:p>
            <a:r>
              <a:rPr lang="en-US" sz="1200" kern="1200" dirty="0">
                <a:solidFill>
                  <a:schemeClr val="tx1"/>
                </a:solidFill>
                <a:effectLst/>
                <a:latin typeface="+mn-lt"/>
                <a:ea typeface="+mn-ea"/>
                <a:cs typeface="+mn-cs"/>
              </a:rPr>
              <a:t>could buy a Medigap plan. </a:t>
            </a:r>
          </a:p>
          <a:p>
            <a:r>
              <a:rPr lang="en-US" sz="1200" kern="1200" dirty="0">
                <a:solidFill>
                  <a:schemeClr val="tx1"/>
                </a:solidFill>
                <a:effectLst/>
                <a:latin typeface="+mn-lt"/>
                <a:ea typeface="+mn-ea"/>
                <a:cs typeface="+mn-cs"/>
              </a:rPr>
              <a:t>These plans are purchased through </a:t>
            </a:r>
            <a:r>
              <a:rPr lang="en-US" sz="1200" b="1" kern="1200" dirty="0">
                <a:solidFill>
                  <a:schemeClr val="tx1"/>
                </a:solidFill>
                <a:effectLst/>
                <a:latin typeface="+mn-lt"/>
                <a:ea typeface="+mn-ea"/>
                <a:cs typeface="+mn-cs"/>
              </a:rPr>
              <a:t>private companies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have done some reading you may have seen the term </a:t>
            </a:r>
            <a:r>
              <a:rPr lang="en-US" sz="1200" b="1" kern="1200" dirty="0">
                <a:solidFill>
                  <a:schemeClr val="tx1"/>
                </a:solidFill>
                <a:effectLst/>
                <a:latin typeface="+mn-lt"/>
                <a:ea typeface="+mn-ea"/>
                <a:cs typeface="+mn-cs"/>
              </a:rPr>
              <a:t>Medigap and Medicare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Supplement.</a:t>
            </a:r>
            <a:r>
              <a:rPr lang="en-US" sz="1200" kern="1200" dirty="0">
                <a:solidFill>
                  <a:schemeClr val="tx1"/>
                </a:solidFill>
                <a:effectLst/>
                <a:latin typeface="+mn-lt"/>
                <a:ea typeface="+mn-ea"/>
                <a:cs typeface="+mn-cs"/>
              </a:rPr>
              <a:t>  These two terms are interchangeable and mean exactly the same thing.  They </a:t>
            </a:r>
          </a:p>
          <a:p>
            <a:r>
              <a:rPr lang="en-US" sz="1200" kern="1200" dirty="0">
                <a:solidFill>
                  <a:schemeClr val="tx1"/>
                </a:solidFill>
                <a:effectLst/>
                <a:latin typeface="+mn-lt"/>
                <a:ea typeface="+mn-ea"/>
                <a:cs typeface="+mn-cs"/>
              </a:rPr>
              <a:t>pick up where Medicare leaves off. They help pay Medicare’s deductibles and co-insurances for </a:t>
            </a:r>
          </a:p>
          <a:p>
            <a:r>
              <a:rPr lang="en-US" sz="1200" kern="1200" dirty="0">
                <a:solidFill>
                  <a:schemeClr val="tx1"/>
                </a:solidFill>
                <a:effectLst/>
                <a:latin typeface="+mn-lt"/>
                <a:ea typeface="+mn-ea"/>
                <a:cs typeface="+mn-cs"/>
              </a:rPr>
              <a:t>you.    When you are on one of these plans, you show </a:t>
            </a:r>
            <a:r>
              <a:rPr lang="en-US" sz="1200" b="1" kern="1200" dirty="0">
                <a:solidFill>
                  <a:schemeClr val="tx1"/>
                </a:solidFill>
                <a:effectLst/>
                <a:latin typeface="+mn-lt"/>
                <a:ea typeface="+mn-ea"/>
                <a:cs typeface="+mn-cs"/>
              </a:rPr>
              <a:t>two cards</a:t>
            </a:r>
            <a:r>
              <a:rPr lang="en-US" sz="1200" kern="1200" dirty="0">
                <a:solidFill>
                  <a:schemeClr val="tx1"/>
                </a:solidFill>
                <a:effectLst/>
                <a:latin typeface="+mn-lt"/>
                <a:ea typeface="+mn-ea"/>
                <a:cs typeface="+mn-cs"/>
              </a:rPr>
              <a:t> your Medicare card and your </a:t>
            </a:r>
          </a:p>
          <a:p>
            <a:r>
              <a:rPr lang="en-US" sz="1200" kern="1200" dirty="0">
                <a:solidFill>
                  <a:schemeClr val="tx1"/>
                </a:solidFill>
                <a:effectLst/>
                <a:latin typeface="+mn-lt"/>
                <a:ea typeface="+mn-ea"/>
                <a:cs typeface="+mn-cs"/>
              </a:rPr>
              <a:t>health insurance card.  The doctor will bill Medicare.  Medicare pays its share.  The left over </a:t>
            </a:r>
          </a:p>
          <a:p>
            <a:r>
              <a:rPr lang="en-US" sz="1200" kern="1200" dirty="0">
                <a:solidFill>
                  <a:schemeClr val="tx1"/>
                </a:solidFill>
                <a:effectLst/>
                <a:latin typeface="+mn-lt"/>
                <a:ea typeface="+mn-ea"/>
                <a:cs typeface="+mn-cs"/>
              </a:rPr>
              <a:t>amount goes back to your doctor, if you don’t have health insurance you would pay the left over </a:t>
            </a:r>
          </a:p>
          <a:p>
            <a:r>
              <a:rPr lang="en-US" sz="1200" kern="1200" dirty="0">
                <a:solidFill>
                  <a:schemeClr val="tx1"/>
                </a:solidFill>
                <a:effectLst/>
                <a:latin typeface="+mn-lt"/>
                <a:ea typeface="+mn-ea"/>
                <a:cs typeface="+mn-cs"/>
              </a:rPr>
              <a:t>amount.   If you have a Medigap plan  the doctor would have billed the Medigap the left over </a:t>
            </a:r>
          </a:p>
          <a:p>
            <a:r>
              <a:rPr lang="en-US" sz="1200" kern="1200" dirty="0">
                <a:solidFill>
                  <a:schemeClr val="tx1"/>
                </a:solidFill>
                <a:effectLst/>
                <a:latin typeface="+mn-lt"/>
                <a:ea typeface="+mn-ea"/>
                <a:cs typeface="+mn-cs"/>
              </a:rPr>
              <a:t>amount instead of you.</a:t>
            </a:r>
          </a:p>
          <a:p>
            <a:r>
              <a:rPr lang="en-US" sz="1200" kern="1200" dirty="0">
                <a:solidFill>
                  <a:schemeClr val="tx1"/>
                </a:solidFill>
                <a:effectLst/>
                <a:latin typeface="+mn-lt"/>
                <a:ea typeface="+mn-ea"/>
                <a:cs typeface="+mn-cs"/>
              </a:rPr>
              <a:t>What is so great about Medigap plans is that they let you use Medicare the way Medicare was </a:t>
            </a:r>
          </a:p>
          <a:p>
            <a:r>
              <a:rPr lang="en-US" sz="1200" kern="1200" dirty="0">
                <a:solidFill>
                  <a:schemeClr val="tx1"/>
                </a:solidFill>
                <a:effectLst/>
                <a:latin typeface="+mn-lt"/>
                <a:ea typeface="+mn-ea"/>
                <a:cs typeface="+mn-cs"/>
              </a:rPr>
              <a:t>meant to be used.  Any doctor, hospital no referral, so you have a lot of Freedom of choice.   On </a:t>
            </a:r>
          </a:p>
          <a:p>
            <a:r>
              <a:rPr lang="en-US" sz="1200" kern="1200" dirty="0">
                <a:solidFill>
                  <a:schemeClr val="tx1"/>
                </a:solidFill>
                <a:effectLst/>
                <a:latin typeface="+mn-lt"/>
                <a:ea typeface="+mn-ea"/>
                <a:cs typeface="+mn-cs"/>
              </a:rPr>
              <a:t>the next page we will look at the Medigap choices in Massachusetts. In Massachusetts, Minnesota, and Wisconsin, Medigap policies are standardized in their own way</a:t>
            </a:r>
          </a:p>
          <a:p>
            <a:r>
              <a:rPr lang="en-US" sz="1200" kern="1200" dirty="0">
                <a:solidFill>
                  <a:schemeClr val="tx1"/>
                </a:solidFill>
                <a:effectLst/>
                <a:latin typeface="+mn-lt"/>
                <a:ea typeface="+mn-ea"/>
                <a:cs typeface="+mn-cs"/>
              </a:rPr>
              <a:t>. The rest of the country has 10 standardized plans.</a:t>
            </a:r>
          </a:p>
          <a:p>
            <a:r>
              <a:rPr lang="en-US" sz="1200" kern="1200" dirty="0">
                <a:solidFill>
                  <a:schemeClr val="tx1"/>
                </a:solidFill>
                <a:effectLst/>
                <a:latin typeface="+mn-lt"/>
                <a:ea typeface="+mn-ea"/>
                <a:cs typeface="+mn-cs"/>
              </a:rPr>
              <a:t> </a:t>
            </a:r>
          </a:p>
          <a:p>
            <a:pPr marL="38966775" lvl="1" indent="-38496875">
              <a:lnSpc>
                <a:spcPct val="80000"/>
              </a:lnSpc>
            </a:pPr>
            <a:endParaRPr lang="en-US" altLang="en-US" sz="800" dirty="0">
              <a:solidFill>
                <a:srgbClr val="606060"/>
              </a:solidFill>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268B331-1E4D-4C44-9FE5-2E8B1E12F2F4}" type="slidenum">
              <a:rPr lang="en-US" smtClean="0"/>
              <a:t>7</a:t>
            </a:fld>
            <a:endParaRPr lang="en-US" dirty="0"/>
          </a:p>
        </p:txBody>
      </p:sp>
    </p:spTree>
    <p:extLst>
      <p:ext uri="{BB962C8B-B14F-4D97-AF65-F5344CB8AC3E}">
        <p14:creationId xmlns:p14="http://schemas.microsoft.com/office/powerpoint/2010/main" val="1344140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12358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98022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your time.  </a:t>
            </a:r>
          </a:p>
          <a:p>
            <a:endParaRPr lang="en-US" dirty="0"/>
          </a:p>
          <a:p>
            <a:r>
              <a:rPr lang="en-US" dirty="0"/>
              <a:t>If applicable, promote future seminars/webinars. </a:t>
            </a:r>
          </a:p>
        </p:txBody>
      </p:sp>
      <p:sp>
        <p:nvSpPr>
          <p:cNvPr id="4" name="Date Placeholder 3"/>
          <p:cNvSpPr>
            <a:spLocks noGrp="1"/>
          </p:cNvSpPr>
          <p:nvPr>
            <p:ph type="dt" idx="1"/>
          </p:nvPr>
        </p:nvSpPr>
        <p:spPr/>
        <p:txBody>
          <a:bodyPr/>
          <a:lstStyle/>
          <a:p>
            <a:pPr>
              <a:defRPr/>
            </a:pPr>
            <a:r>
              <a:rPr lang="en-US" dirty="0"/>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12</a:t>
            </a:fld>
            <a:endParaRPr lang="en-US" altLang="en-US" dirty="0"/>
          </a:p>
        </p:txBody>
      </p:sp>
    </p:spTree>
    <p:extLst>
      <p:ext uri="{BB962C8B-B14F-4D97-AF65-F5344CB8AC3E}">
        <p14:creationId xmlns:p14="http://schemas.microsoft.com/office/powerpoint/2010/main" val="3123276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emf"/><Relationship Id="rId1" Type="http://schemas.openxmlformats.org/officeDocument/2006/relationships/slideMaster" Target="../slideMasters/slideMaster4.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g"/><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g"/><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emf"/><Relationship Id="rId1" Type="http://schemas.openxmlformats.org/officeDocument/2006/relationships/slideMaster" Target="../slideMasters/slideMaster4.xml"/><Relationship Id="rId4" Type="http://schemas.microsoft.com/office/2007/relationships/hdphoto" Target="../media/hdphoto2.wdp"/></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DM Sans" pitchFamily="2" charset="77"/>
              </a:defRPr>
            </a:lvl1pPr>
          </a:lstStyle>
          <a:p>
            <a:pPr lvl="0"/>
            <a:r>
              <a:rPr lang="en-US" sz="1800" dirty="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27792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507687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rea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1C1A8-F7E7-3440-B99B-BF76EE8137E5}"/>
              </a:ext>
            </a:extLst>
          </p:cNvPr>
          <p:cNvSpPr>
            <a:spLocks noGrp="1"/>
          </p:cNvSpPr>
          <p:nvPr>
            <p:ph type="body" sz="quarter" idx="14" hasCustomPrompt="1"/>
          </p:nvPr>
        </p:nvSpPr>
        <p:spPr>
          <a:xfrm>
            <a:off x="8241735" y="1219200"/>
            <a:ext cx="3035865" cy="4597541"/>
          </a:xfrm>
          <a:prstGeom prst="rect">
            <a:avLst/>
          </a:prstGeom>
        </p:spPr>
        <p:txBody>
          <a:bodyPr anchor="ctr"/>
          <a:lstStyle>
            <a:lvl1pPr marL="0" indent="0">
              <a:buNone/>
              <a:defRPr sz="2400">
                <a:solidFill>
                  <a:schemeClr val="accent1"/>
                </a:solidFill>
                <a:latin typeface="DM Sans" pitchFamily="2" charset="77"/>
              </a:defRPr>
            </a:lvl1pPr>
          </a:lstStyle>
          <a:p>
            <a:pPr lvl="0"/>
            <a:r>
              <a:rPr lang="en-US" dirty="0"/>
              <a:t>Key insights</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area chart example</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cxnSp>
        <p:nvCxnSpPr>
          <p:cNvPr id="8" name="Straight Connector 7">
            <a:extLst>
              <a:ext uri="{FF2B5EF4-FFF2-40B4-BE49-F238E27FC236}">
                <a16:creationId xmlns:a16="http://schemas.microsoft.com/office/drawing/2014/main" id="{F06508A1-D185-1043-92B9-2AA502239183}"/>
              </a:ext>
            </a:extLst>
          </p:cNvPr>
          <p:cNvCxnSpPr>
            <a:cxnSpLocks/>
          </p:cNvCxnSpPr>
          <p:nvPr userDrawn="1"/>
        </p:nvCxnSpPr>
        <p:spPr>
          <a:xfrm>
            <a:off x="7848600" y="1143000"/>
            <a:ext cx="0" cy="4648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446234"/>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1C1A8-F7E7-3440-B99B-BF76EE8137E5}"/>
              </a:ext>
            </a:extLst>
          </p:cNvPr>
          <p:cNvSpPr>
            <a:spLocks noGrp="1"/>
          </p:cNvSpPr>
          <p:nvPr>
            <p:ph type="body" sz="quarter" idx="14" hasCustomPrompt="1"/>
          </p:nvPr>
        </p:nvSpPr>
        <p:spPr>
          <a:xfrm>
            <a:off x="8241735" y="1219200"/>
            <a:ext cx="3035865" cy="4597541"/>
          </a:xfrm>
          <a:prstGeom prst="rect">
            <a:avLst/>
          </a:prstGeom>
        </p:spPr>
        <p:txBody>
          <a:bodyPr anchor="ctr"/>
          <a:lstStyle>
            <a:lvl1pPr marL="0" indent="0">
              <a:buNone/>
              <a:defRPr sz="2400">
                <a:solidFill>
                  <a:schemeClr val="accent1"/>
                </a:solidFill>
                <a:latin typeface="DM Sans" pitchFamily="2" charset="77"/>
              </a:defRPr>
            </a:lvl1pPr>
          </a:lstStyle>
          <a:p>
            <a:pPr lvl="0"/>
            <a:r>
              <a:rPr lang="en-US" dirty="0"/>
              <a:t>Key insights</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Line chart example</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cxnSp>
        <p:nvCxnSpPr>
          <p:cNvPr id="8" name="Straight Connector 7">
            <a:extLst>
              <a:ext uri="{FF2B5EF4-FFF2-40B4-BE49-F238E27FC236}">
                <a16:creationId xmlns:a16="http://schemas.microsoft.com/office/drawing/2014/main" id="{F06508A1-D185-1043-92B9-2AA502239183}"/>
              </a:ext>
            </a:extLst>
          </p:cNvPr>
          <p:cNvCxnSpPr>
            <a:cxnSpLocks/>
          </p:cNvCxnSpPr>
          <p:nvPr userDrawn="1"/>
        </p:nvCxnSpPr>
        <p:spPr>
          <a:xfrm>
            <a:off x="7848600" y="1143000"/>
            <a:ext cx="0" cy="4648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398794"/>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et Promoter Scor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6CF17A-4860-B74C-B6C5-6484936A38D5}"/>
              </a:ext>
            </a:extLst>
          </p:cNvPr>
          <p:cNvSpPr>
            <a:spLocks noGrp="1"/>
          </p:cNvSpPr>
          <p:nvPr>
            <p:ph type="body" sz="quarter" idx="27" hasCustomPrompt="1"/>
          </p:nvPr>
        </p:nvSpPr>
        <p:spPr>
          <a:xfrm>
            <a:off x="533400" y="3045201"/>
            <a:ext cx="1711403" cy="645910"/>
          </a:xfrm>
          <a:prstGeom prst="rect">
            <a:avLst/>
          </a:prstGeom>
        </p:spPr>
        <p:txBody>
          <a:bodyPr/>
          <a:lstStyle>
            <a:lvl1pPr marL="0" indent="0" algn="r">
              <a:buNone/>
              <a:defRPr sz="1200" b="1" cap="all" spc="300" baseline="0">
                <a:solidFill>
                  <a:schemeClr val="accent1"/>
                </a:solidFill>
                <a:latin typeface="DM Sans" pitchFamily="2" charset="77"/>
              </a:defRPr>
            </a:lvl1pPr>
          </a:lstStyle>
          <a:p>
            <a:pPr lvl="0"/>
            <a:r>
              <a:rPr lang="en-US" dirty="0"/>
              <a:t>content</a:t>
            </a:r>
          </a:p>
        </p:txBody>
      </p:sp>
      <p:sp>
        <p:nvSpPr>
          <p:cNvPr id="142" name="Text Placeholder 138">
            <a:extLst>
              <a:ext uri="{FF2B5EF4-FFF2-40B4-BE49-F238E27FC236}">
                <a16:creationId xmlns:a16="http://schemas.microsoft.com/office/drawing/2014/main" id="{F049D2C3-9A11-6149-BE26-10A1526CD04F}"/>
              </a:ext>
            </a:extLst>
          </p:cNvPr>
          <p:cNvSpPr>
            <a:spLocks noGrp="1"/>
          </p:cNvSpPr>
          <p:nvPr>
            <p:ph type="body" sz="quarter" idx="23" hasCustomPrompt="1"/>
          </p:nvPr>
        </p:nvSpPr>
        <p:spPr>
          <a:xfrm>
            <a:off x="592216" y="5273296"/>
            <a:ext cx="1652588" cy="576263"/>
          </a:xfrm>
          <a:prstGeom prst="rect">
            <a:avLst/>
          </a:prstGeom>
        </p:spPr>
        <p:txBody>
          <a:bodyPr/>
          <a:lstStyle>
            <a:lvl1pPr marL="0" indent="0" algn="r">
              <a:buNone/>
              <a:defRPr sz="1200" b="1" i="0" cap="all" spc="300" baseline="0">
                <a:solidFill>
                  <a:schemeClr val="accent1"/>
                </a:solidFill>
                <a:latin typeface="DM Sans" pitchFamily="2" charset="77"/>
              </a:defRPr>
            </a:lvl1pPr>
          </a:lstStyle>
          <a:p>
            <a:pPr lvl="0"/>
            <a:r>
              <a:rPr lang="en-US" dirty="0"/>
              <a:t>content</a:t>
            </a:r>
          </a:p>
        </p:txBody>
      </p:sp>
      <p:sp>
        <p:nvSpPr>
          <p:cNvPr id="141" name="Text Placeholder 138">
            <a:extLst>
              <a:ext uri="{FF2B5EF4-FFF2-40B4-BE49-F238E27FC236}">
                <a16:creationId xmlns:a16="http://schemas.microsoft.com/office/drawing/2014/main" id="{03A1EBFE-96BE-BF41-8FE1-3E96E7CD2D7D}"/>
              </a:ext>
            </a:extLst>
          </p:cNvPr>
          <p:cNvSpPr>
            <a:spLocks noGrp="1"/>
          </p:cNvSpPr>
          <p:nvPr>
            <p:ph type="body" sz="quarter" idx="22" hasCustomPrompt="1"/>
          </p:nvPr>
        </p:nvSpPr>
        <p:spPr>
          <a:xfrm>
            <a:off x="592216" y="4252114"/>
            <a:ext cx="1652588" cy="576263"/>
          </a:xfrm>
          <a:prstGeom prst="rect">
            <a:avLst/>
          </a:prstGeom>
        </p:spPr>
        <p:txBody>
          <a:bodyPr/>
          <a:lstStyle>
            <a:lvl1pPr marL="0" indent="0" algn="r">
              <a:buNone/>
              <a:defRPr sz="1200" b="1" i="0" cap="all" spc="300" baseline="0">
                <a:solidFill>
                  <a:schemeClr val="accent1"/>
                </a:solidFill>
                <a:latin typeface="DM Sans" pitchFamily="2" charset="77"/>
              </a:defRPr>
            </a:lvl1pPr>
          </a:lstStyle>
          <a:p>
            <a:pPr lvl="0"/>
            <a:r>
              <a:rPr lang="en-US" dirty="0"/>
              <a:t>content</a:t>
            </a:r>
          </a:p>
        </p:txBody>
      </p:sp>
      <p:sp>
        <p:nvSpPr>
          <p:cNvPr id="139" name="Text Placeholder 138">
            <a:extLst>
              <a:ext uri="{FF2B5EF4-FFF2-40B4-BE49-F238E27FC236}">
                <a16:creationId xmlns:a16="http://schemas.microsoft.com/office/drawing/2014/main" id="{57F1C9A9-9B18-8240-8155-44AFF0C5A6B9}"/>
              </a:ext>
            </a:extLst>
          </p:cNvPr>
          <p:cNvSpPr>
            <a:spLocks noGrp="1"/>
          </p:cNvSpPr>
          <p:nvPr>
            <p:ph type="body" sz="quarter" idx="20" hasCustomPrompt="1"/>
          </p:nvPr>
        </p:nvSpPr>
        <p:spPr>
          <a:xfrm>
            <a:off x="592216" y="2019778"/>
            <a:ext cx="1652588" cy="576263"/>
          </a:xfrm>
          <a:prstGeom prst="rect">
            <a:avLst/>
          </a:prstGeom>
        </p:spPr>
        <p:txBody>
          <a:bodyPr/>
          <a:lstStyle>
            <a:lvl1pPr marL="0" indent="0" algn="r">
              <a:buNone/>
              <a:defRPr sz="1200" b="1" i="0" cap="all" spc="300" baseline="0">
                <a:solidFill>
                  <a:schemeClr val="accent1"/>
                </a:solidFill>
                <a:latin typeface="DM Sans" pitchFamily="2" charset="77"/>
              </a:defRPr>
            </a:lvl1pPr>
          </a:lstStyle>
          <a:p>
            <a:pPr lvl="0"/>
            <a:r>
              <a:rPr lang="en-US" dirty="0"/>
              <a:t>content</a:t>
            </a:r>
          </a:p>
        </p:txBody>
      </p:sp>
      <p:sp>
        <p:nvSpPr>
          <p:cNvPr id="42" name="Rectangle 41">
            <a:extLst>
              <a:ext uri="{FF2B5EF4-FFF2-40B4-BE49-F238E27FC236}">
                <a16:creationId xmlns:a16="http://schemas.microsoft.com/office/drawing/2014/main" id="{EEB9212F-BB9F-D14D-9206-A8AD29DC8E93}"/>
              </a:ext>
            </a:extLst>
          </p:cNvPr>
          <p:cNvSpPr/>
          <p:nvPr userDrawn="1"/>
        </p:nvSpPr>
        <p:spPr>
          <a:xfrm>
            <a:off x="9439720" y="1453002"/>
            <a:ext cx="1366455" cy="2688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Placeholder 5">
            <a:extLst>
              <a:ext uri="{FF2B5EF4-FFF2-40B4-BE49-F238E27FC236}">
                <a16:creationId xmlns:a16="http://schemas.microsoft.com/office/drawing/2014/main" id="{84E674EA-8450-2944-A347-413D61A5A43F}"/>
              </a:ext>
            </a:extLst>
          </p:cNvPr>
          <p:cNvSpPr>
            <a:spLocks noGrp="1"/>
          </p:cNvSpPr>
          <p:nvPr>
            <p:ph type="body" sz="quarter" idx="19" hasCustomPrompt="1"/>
          </p:nvPr>
        </p:nvSpPr>
        <p:spPr>
          <a:xfrm>
            <a:off x="9348431" y="1463040"/>
            <a:ext cx="1541463" cy="3048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content</a:t>
            </a:r>
          </a:p>
        </p:txBody>
      </p:sp>
      <p:sp>
        <p:nvSpPr>
          <p:cNvPr id="82" name="Rectangle 81">
            <a:extLst>
              <a:ext uri="{FF2B5EF4-FFF2-40B4-BE49-F238E27FC236}">
                <a16:creationId xmlns:a16="http://schemas.microsoft.com/office/drawing/2014/main" id="{A4591A17-5E9E-DF4C-85D1-B5CF086935D3}"/>
              </a:ext>
            </a:extLst>
          </p:cNvPr>
          <p:cNvSpPr/>
          <p:nvPr userDrawn="1"/>
        </p:nvSpPr>
        <p:spPr>
          <a:xfrm>
            <a:off x="7997194" y="1453002"/>
            <a:ext cx="1366455" cy="2688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137" name="Text Placeholder 5">
            <a:extLst>
              <a:ext uri="{FF2B5EF4-FFF2-40B4-BE49-F238E27FC236}">
                <a16:creationId xmlns:a16="http://schemas.microsoft.com/office/drawing/2014/main" id="{56265FBD-CE68-F94C-84DB-F873F69AD440}"/>
              </a:ext>
            </a:extLst>
          </p:cNvPr>
          <p:cNvSpPr>
            <a:spLocks noGrp="1"/>
          </p:cNvSpPr>
          <p:nvPr>
            <p:ph type="body" sz="quarter" idx="18" hasCustomPrompt="1"/>
          </p:nvPr>
        </p:nvSpPr>
        <p:spPr>
          <a:xfrm>
            <a:off x="7911312" y="1463040"/>
            <a:ext cx="1541463" cy="3048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content</a:t>
            </a:r>
          </a:p>
        </p:txBody>
      </p:sp>
      <p:sp>
        <p:nvSpPr>
          <p:cNvPr id="32" name="Rectangle 31">
            <a:extLst>
              <a:ext uri="{FF2B5EF4-FFF2-40B4-BE49-F238E27FC236}">
                <a16:creationId xmlns:a16="http://schemas.microsoft.com/office/drawing/2014/main" id="{270103A7-A485-654C-AE78-7D913DC5130A}"/>
              </a:ext>
            </a:extLst>
          </p:cNvPr>
          <p:cNvSpPr/>
          <p:nvPr userDrawn="1"/>
        </p:nvSpPr>
        <p:spPr>
          <a:xfrm>
            <a:off x="6554669" y="1453002"/>
            <a:ext cx="1366455" cy="268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sp>
        <p:nvSpPr>
          <p:cNvPr id="136" name="Text Placeholder 5">
            <a:extLst>
              <a:ext uri="{FF2B5EF4-FFF2-40B4-BE49-F238E27FC236}">
                <a16:creationId xmlns:a16="http://schemas.microsoft.com/office/drawing/2014/main" id="{B1090EA1-0C5F-6447-9886-217C162D7FC0}"/>
              </a:ext>
            </a:extLst>
          </p:cNvPr>
          <p:cNvSpPr>
            <a:spLocks noGrp="1"/>
          </p:cNvSpPr>
          <p:nvPr>
            <p:ph type="body" sz="quarter" idx="17" hasCustomPrompt="1"/>
          </p:nvPr>
        </p:nvSpPr>
        <p:spPr>
          <a:xfrm>
            <a:off x="6466546" y="1463040"/>
            <a:ext cx="1541463" cy="304800"/>
          </a:xfrm>
          <a:prstGeom prst="rect">
            <a:avLst/>
          </a:prstGeom>
        </p:spPr>
        <p:txBody>
          <a:bodyPr/>
          <a:lstStyle>
            <a:lvl1pPr marL="0" indent="0" algn="ctr">
              <a:buNone/>
              <a:defRPr sz="1200" b="1" cap="all" spc="300" baseline="0">
                <a:solidFill>
                  <a:schemeClr val="bg1"/>
                </a:solidFill>
              </a:defRPr>
            </a:lvl1pPr>
          </a:lstStyle>
          <a:p>
            <a:pPr lvl="0"/>
            <a:r>
              <a:rPr lang="en-US" dirty="0"/>
              <a:t>content</a:t>
            </a:r>
          </a:p>
        </p:txBody>
      </p:sp>
      <p:sp>
        <p:nvSpPr>
          <p:cNvPr id="71" name="Rectangle 70">
            <a:extLst>
              <a:ext uri="{FF2B5EF4-FFF2-40B4-BE49-F238E27FC236}">
                <a16:creationId xmlns:a16="http://schemas.microsoft.com/office/drawing/2014/main" id="{B29CDEC2-379B-3C4F-9FF3-241F755460BC}"/>
              </a:ext>
            </a:extLst>
          </p:cNvPr>
          <p:cNvSpPr/>
          <p:nvPr userDrawn="1"/>
        </p:nvSpPr>
        <p:spPr>
          <a:xfrm>
            <a:off x="5112144" y="1453002"/>
            <a:ext cx="1366455" cy="2688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135" name="Text Placeholder 5">
            <a:extLst>
              <a:ext uri="{FF2B5EF4-FFF2-40B4-BE49-F238E27FC236}">
                <a16:creationId xmlns:a16="http://schemas.microsoft.com/office/drawing/2014/main" id="{698ABD95-A7E3-9D4C-A3AE-CE09F8475620}"/>
              </a:ext>
            </a:extLst>
          </p:cNvPr>
          <p:cNvSpPr>
            <a:spLocks noGrp="1"/>
          </p:cNvSpPr>
          <p:nvPr>
            <p:ph type="body" sz="quarter" idx="16" hasCustomPrompt="1"/>
          </p:nvPr>
        </p:nvSpPr>
        <p:spPr>
          <a:xfrm>
            <a:off x="5024163" y="1463040"/>
            <a:ext cx="1541463" cy="3048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content</a:t>
            </a:r>
          </a:p>
        </p:txBody>
      </p:sp>
      <p:sp>
        <p:nvSpPr>
          <p:cNvPr id="60" name="Rectangle 59">
            <a:extLst>
              <a:ext uri="{FF2B5EF4-FFF2-40B4-BE49-F238E27FC236}">
                <a16:creationId xmlns:a16="http://schemas.microsoft.com/office/drawing/2014/main" id="{666D440B-FF83-DA4A-A2C2-2C31924DB370}"/>
              </a:ext>
            </a:extLst>
          </p:cNvPr>
          <p:cNvSpPr/>
          <p:nvPr userDrawn="1"/>
        </p:nvSpPr>
        <p:spPr>
          <a:xfrm>
            <a:off x="3669619" y="1453002"/>
            <a:ext cx="1366455" cy="2688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 Placeholder 5">
            <a:extLst>
              <a:ext uri="{FF2B5EF4-FFF2-40B4-BE49-F238E27FC236}">
                <a16:creationId xmlns:a16="http://schemas.microsoft.com/office/drawing/2014/main" id="{3E6E05E9-1002-9C44-B717-156D750DED42}"/>
              </a:ext>
            </a:extLst>
          </p:cNvPr>
          <p:cNvSpPr>
            <a:spLocks noGrp="1"/>
          </p:cNvSpPr>
          <p:nvPr>
            <p:ph type="body" sz="quarter" idx="15" hasCustomPrompt="1"/>
          </p:nvPr>
        </p:nvSpPr>
        <p:spPr>
          <a:xfrm>
            <a:off x="3571101" y="1463040"/>
            <a:ext cx="1541463" cy="3048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content</a:t>
            </a:r>
          </a:p>
        </p:txBody>
      </p:sp>
      <p:sp>
        <p:nvSpPr>
          <p:cNvPr id="49" name="Rectangle 48">
            <a:extLst>
              <a:ext uri="{FF2B5EF4-FFF2-40B4-BE49-F238E27FC236}">
                <a16:creationId xmlns:a16="http://schemas.microsoft.com/office/drawing/2014/main" id="{745FA1EF-4269-2B4C-AABE-14B2CCA73072}"/>
              </a:ext>
            </a:extLst>
          </p:cNvPr>
          <p:cNvSpPr/>
          <p:nvPr userDrawn="1"/>
        </p:nvSpPr>
        <p:spPr>
          <a:xfrm>
            <a:off x="2227094" y="1453002"/>
            <a:ext cx="1366455" cy="268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sp>
        <p:nvSpPr>
          <p:cNvPr id="6" name="Text Placeholder 5">
            <a:extLst>
              <a:ext uri="{FF2B5EF4-FFF2-40B4-BE49-F238E27FC236}">
                <a16:creationId xmlns:a16="http://schemas.microsoft.com/office/drawing/2014/main" id="{2A502770-2C28-3643-A775-F0E09E80D48F}"/>
              </a:ext>
            </a:extLst>
          </p:cNvPr>
          <p:cNvSpPr>
            <a:spLocks noGrp="1"/>
          </p:cNvSpPr>
          <p:nvPr>
            <p:ph type="body" sz="quarter" idx="14" hasCustomPrompt="1"/>
          </p:nvPr>
        </p:nvSpPr>
        <p:spPr>
          <a:xfrm>
            <a:off x="2139006" y="1463040"/>
            <a:ext cx="1541463" cy="304800"/>
          </a:xfrm>
          <a:prstGeom prst="rect">
            <a:avLst/>
          </a:prstGeom>
        </p:spPr>
        <p:txBody>
          <a:bodyPr/>
          <a:lstStyle>
            <a:lvl1pPr marL="0" indent="0" algn="ctr">
              <a:buNone/>
              <a:defRPr sz="1200" b="1" cap="all" spc="300" baseline="0">
                <a:solidFill>
                  <a:schemeClr val="bg1"/>
                </a:solidFill>
              </a:defRPr>
            </a:lvl1pPr>
          </a:lstStyle>
          <a:p>
            <a:pPr lvl="0"/>
            <a:r>
              <a:rPr lang="en-US" dirty="0"/>
              <a:t>content</a:t>
            </a:r>
          </a:p>
        </p:txBody>
      </p:sp>
      <p:cxnSp>
        <p:nvCxnSpPr>
          <p:cNvPr id="17" name="Straight Connector 16">
            <a:extLst>
              <a:ext uri="{FF2B5EF4-FFF2-40B4-BE49-F238E27FC236}">
                <a16:creationId xmlns:a16="http://schemas.microsoft.com/office/drawing/2014/main" id="{F9512DE0-B865-194C-BD6B-26FC1E0A8B30}"/>
              </a:ext>
            </a:extLst>
          </p:cNvPr>
          <p:cNvCxnSpPr>
            <a:cxnSpLocks/>
          </p:cNvCxnSpPr>
          <p:nvPr userDrawn="1"/>
        </p:nvCxnSpPr>
        <p:spPr>
          <a:xfrm>
            <a:off x="2235332" y="5435445"/>
            <a:ext cx="857908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E78537-0EA1-3F47-97C0-DF9F3050AF72}"/>
              </a:ext>
            </a:extLst>
          </p:cNvPr>
          <p:cNvCxnSpPr>
            <a:cxnSpLocks/>
          </p:cNvCxnSpPr>
          <p:nvPr userDrawn="1"/>
        </p:nvCxnSpPr>
        <p:spPr>
          <a:xfrm>
            <a:off x="2235332" y="4412277"/>
            <a:ext cx="857908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7F99BD-CAC1-F34C-94C6-992CE1CAEC65}"/>
              </a:ext>
            </a:extLst>
          </p:cNvPr>
          <p:cNvCxnSpPr>
            <a:cxnSpLocks/>
          </p:cNvCxnSpPr>
          <p:nvPr userDrawn="1"/>
        </p:nvCxnSpPr>
        <p:spPr>
          <a:xfrm>
            <a:off x="2235332" y="3389110"/>
            <a:ext cx="857908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6E4992-5E11-C645-BB8A-6990AC71C237}"/>
              </a:ext>
            </a:extLst>
          </p:cNvPr>
          <p:cNvCxnSpPr>
            <a:cxnSpLocks/>
          </p:cNvCxnSpPr>
          <p:nvPr userDrawn="1"/>
        </p:nvCxnSpPr>
        <p:spPr>
          <a:xfrm>
            <a:off x="2235332" y="2365943"/>
            <a:ext cx="857908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3" name="Text Placeholder 27">
            <a:extLst>
              <a:ext uri="{FF2B5EF4-FFF2-40B4-BE49-F238E27FC236}">
                <a16:creationId xmlns:a16="http://schemas.microsoft.com/office/drawing/2014/main" id="{E6BD3179-E408-3946-8DD8-3DABD0EF9080}"/>
              </a:ext>
            </a:extLst>
          </p:cNvPr>
          <p:cNvSpPr>
            <a:spLocks noGrp="1"/>
          </p:cNvSpPr>
          <p:nvPr>
            <p:ph type="body" sz="quarter" idx="24" hasCustomPrompt="1"/>
          </p:nvPr>
        </p:nvSpPr>
        <p:spPr>
          <a:xfrm>
            <a:off x="1280838" y="6019800"/>
            <a:ext cx="7019925" cy="228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note sample note sample note sample note sample note sample note sample note  sample note sample note</a:t>
            </a:r>
          </a:p>
        </p:txBody>
      </p:sp>
      <p:sp>
        <p:nvSpPr>
          <p:cNvPr id="144" name="Text Placeholder 25">
            <a:extLst>
              <a:ext uri="{FF2B5EF4-FFF2-40B4-BE49-F238E27FC236}">
                <a16:creationId xmlns:a16="http://schemas.microsoft.com/office/drawing/2014/main" id="{485EBC4C-E4CD-644F-A72B-646B3476EBED}"/>
              </a:ext>
            </a:extLst>
          </p:cNvPr>
          <p:cNvSpPr>
            <a:spLocks noGrp="1"/>
          </p:cNvSpPr>
          <p:nvPr>
            <p:ph type="body" sz="quarter" idx="25" hasCustomPrompt="1"/>
          </p:nvPr>
        </p:nvSpPr>
        <p:spPr>
          <a:xfrm>
            <a:off x="671618" y="6019800"/>
            <a:ext cx="2286000" cy="174625"/>
          </a:xfrm>
          <a:prstGeom prst="rect">
            <a:avLst/>
          </a:prstGeom>
        </p:spPr>
        <p:txBody>
          <a:bodyPr/>
          <a:lstStyle>
            <a:lvl1pPr marL="0" indent="0">
              <a:buNone/>
              <a:defRPr sz="900" b="1" cap="all" spc="300" baseline="0">
                <a:solidFill>
                  <a:schemeClr val="accent1"/>
                </a:solidFill>
                <a:latin typeface="DM Sans" pitchFamily="2" charset="77"/>
              </a:defRPr>
            </a:lvl1pPr>
          </a:lstStyle>
          <a:p>
            <a:pPr lvl="0"/>
            <a:r>
              <a:rPr lang="en-US" dirty="0"/>
              <a:t>NOTE:</a:t>
            </a:r>
          </a:p>
        </p:txBody>
      </p:sp>
      <p:sp>
        <p:nvSpPr>
          <p:cNvPr id="26" name="Text Placeholder 8">
            <a:extLst>
              <a:ext uri="{FF2B5EF4-FFF2-40B4-BE49-F238E27FC236}">
                <a16:creationId xmlns:a16="http://schemas.microsoft.com/office/drawing/2014/main" id="{7813501F-BACE-9945-921B-544201587C3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27" name="Text Placeholder 10">
            <a:extLst>
              <a:ext uri="{FF2B5EF4-FFF2-40B4-BE49-F238E27FC236}">
                <a16:creationId xmlns:a16="http://schemas.microsoft.com/office/drawing/2014/main" id="{C3697B85-32E4-0641-9CB2-8452D5BAB917}"/>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455356617"/>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roviders: Consolidating">
    <p:spTree>
      <p:nvGrpSpPr>
        <p:cNvPr id="1" name=""/>
        <p:cNvGrpSpPr/>
        <p:nvPr/>
      </p:nvGrpSpPr>
      <p:grpSpPr>
        <a:xfrm>
          <a:off x="0" y="0"/>
          <a:ext cx="0" cy="0"/>
          <a:chOff x="0" y="0"/>
          <a:chExt cx="0" cy="0"/>
        </a:xfrm>
      </p:grpSpPr>
      <p:sp>
        <p:nvSpPr>
          <p:cNvPr id="51" name="Text Placeholder 50">
            <a:extLst>
              <a:ext uri="{FF2B5EF4-FFF2-40B4-BE49-F238E27FC236}">
                <a16:creationId xmlns:a16="http://schemas.microsoft.com/office/drawing/2014/main" id="{29A5C5C0-0D1B-0D42-9BB9-D253D1D6173F}"/>
              </a:ext>
            </a:extLst>
          </p:cNvPr>
          <p:cNvSpPr>
            <a:spLocks noGrp="1"/>
          </p:cNvSpPr>
          <p:nvPr>
            <p:ph type="body" sz="quarter" idx="33" hasCustomPrompt="1"/>
          </p:nvPr>
        </p:nvSpPr>
        <p:spPr>
          <a:xfrm>
            <a:off x="9656762" y="5873877"/>
            <a:ext cx="1239838" cy="158750"/>
          </a:xfrm>
          <a:prstGeom prst="rect">
            <a:avLst/>
          </a:prstGeom>
        </p:spPr>
        <p:txBody>
          <a:bodyPr/>
          <a:lstStyle>
            <a:lvl1pPr marL="0" indent="0">
              <a:buNone/>
              <a:defRPr sz="900">
                <a:solidFill>
                  <a:schemeClr val="accent1"/>
                </a:solidFill>
                <a:latin typeface="DM Sans" pitchFamily="2" charset="77"/>
              </a:defRPr>
            </a:lvl1pPr>
          </a:lstStyle>
          <a:p>
            <a:pPr lvl="0"/>
            <a:r>
              <a:rPr lang="en-US" dirty="0"/>
              <a:t>*per 1,000 population</a:t>
            </a:r>
          </a:p>
        </p:txBody>
      </p:sp>
      <p:sp>
        <p:nvSpPr>
          <p:cNvPr id="49" name="Text Placeholder 47">
            <a:extLst>
              <a:ext uri="{FF2B5EF4-FFF2-40B4-BE49-F238E27FC236}">
                <a16:creationId xmlns:a16="http://schemas.microsoft.com/office/drawing/2014/main" id="{981CC643-CAC3-8A46-9A77-124A3CB924F3}"/>
              </a:ext>
            </a:extLst>
          </p:cNvPr>
          <p:cNvSpPr>
            <a:spLocks noGrp="1"/>
          </p:cNvSpPr>
          <p:nvPr>
            <p:ph type="body" sz="quarter" idx="32" hasCustomPrompt="1"/>
          </p:nvPr>
        </p:nvSpPr>
        <p:spPr>
          <a:xfrm>
            <a:off x="1282517" y="5873877"/>
            <a:ext cx="8145724" cy="152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 b="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spc="0" dirty="0">
                <a:latin typeface="+mj-lt"/>
              </a:rPr>
              <a:t>Sample Source  Sample Source Sample Source  Sample Source Sample Source Sample Source Sample Source Sample Source Sample Source Sample Source Sample Source </a:t>
            </a:r>
            <a:endParaRPr lang="en-US" dirty="0"/>
          </a:p>
        </p:txBody>
      </p:sp>
      <p:sp>
        <p:nvSpPr>
          <p:cNvPr id="21" name="Rectangle 20">
            <a:extLst>
              <a:ext uri="{FF2B5EF4-FFF2-40B4-BE49-F238E27FC236}">
                <a16:creationId xmlns:a16="http://schemas.microsoft.com/office/drawing/2014/main" id="{01890C44-5FDF-A544-920E-1E0E76C06489}"/>
              </a:ext>
            </a:extLst>
          </p:cNvPr>
          <p:cNvSpPr/>
          <p:nvPr userDrawn="1"/>
        </p:nvSpPr>
        <p:spPr>
          <a:xfrm>
            <a:off x="617948" y="5047270"/>
            <a:ext cx="6538912" cy="685971"/>
          </a:xfrm>
          <a:prstGeom prst="rect">
            <a:avLst/>
          </a:prstGeom>
          <a:solidFill>
            <a:schemeClr val="accent1"/>
          </a:solidFill>
          <a:ln w="9525">
            <a:solidFill>
              <a:srgbClr val="164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4" name="Text Placeholder 42">
            <a:extLst>
              <a:ext uri="{FF2B5EF4-FFF2-40B4-BE49-F238E27FC236}">
                <a16:creationId xmlns:a16="http://schemas.microsoft.com/office/drawing/2014/main" id="{230329FE-8012-7346-A98D-72A6599CE261}"/>
              </a:ext>
            </a:extLst>
          </p:cNvPr>
          <p:cNvSpPr>
            <a:spLocks noGrp="1"/>
          </p:cNvSpPr>
          <p:nvPr>
            <p:ph type="body" sz="quarter" idx="28" hasCustomPrompt="1"/>
          </p:nvPr>
        </p:nvSpPr>
        <p:spPr>
          <a:xfrm>
            <a:off x="4461007" y="5438092"/>
            <a:ext cx="2395537" cy="228600"/>
          </a:xfrm>
          <a:prstGeom prst="rect">
            <a:avLst/>
          </a:prstGeom>
        </p:spPr>
        <p:txBody>
          <a:bodyPr/>
          <a:lstStyle>
            <a:lvl1pPr marL="0" indent="0" algn="ctr">
              <a:buNone/>
              <a:defRPr sz="1000">
                <a:solidFill>
                  <a:schemeClr val="bg1"/>
                </a:solidFill>
                <a:latin typeface="DM Sans" pitchFamily="2" charset="77"/>
              </a:defRPr>
            </a:lvl1pPr>
          </a:lstStyle>
          <a:p>
            <a:pPr lvl="0"/>
            <a:r>
              <a:rPr lang="en-US" dirty="0"/>
              <a:t>Sample description</a:t>
            </a:r>
          </a:p>
        </p:txBody>
      </p:sp>
      <p:sp>
        <p:nvSpPr>
          <p:cNvPr id="45" name="Text Placeholder 12">
            <a:extLst>
              <a:ext uri="{FF2B5EF4-FFF2-40B4-BE49-F238E27FC236}">
                <a16:creationId xmlns:a16="http://schemas.microsoft.com/office/drawing/2014/main" id="{E97541A9-C544-7C43-95CC-8A5134491BE7}"/>
              </a:ext>
            </a:extLst>
          </p:cNvPr>
          <p:cNvSpPr>
            <a:spLocks noGrp="1"/>
          </p:cNvSpPr>
          <p:nvPr>
            <p:ph type="body" sz="quarter" idx="29" hasCustomPrompt="1"/>
          </p:nvPr>
        </p:nvSpPr>
        <p:spPr>
          <a:xfrm>
            <a:off x="5125375" y="5277999"/>
            <a:ext cx="1066800" cy="245188"/>
          </a:xfrm>
          <a:prstGeom prst="rect">
            <a:avLst/>
          </a:prstGeom>
        </p:spPr>
        <p:txBody>
          <a:bodyPr/>
          <a:lstStyle>
            <a:lvl1pPr marL="0" indent="0" algn="ctr">
              <a:buNone/>
              <a:defRPr sz="1200" b="1" spc="300">
                <a:solidFill>
                  <a:schemeClr val="bg1"/>
                </a:solidFill>
                <a:latin typeface="DM Sans" pitchFamily="2" charset="77"/>
              </a:defRPr>
            </a:lvl1pPr>
          </a:lstStyle>
          <a:p>
            <a:pPr lvl="0"/>
            <a:r>
              <a:rPr lang="en-US" dirty="0"/>
              <a:t>XY%</a:t>
            </a:r>
          </a:p>
        </p:txBody>
      </p:sp>
      <p:sp>
        <p:nvSpPr>
          <p:cNvPr id="46" name="Text Placeholder 7">
            <a:extLst>
              <a:ext uri="{FF2B5EF4-FFF2-40B4-BE49-F238E27FC236}">
                <a16:creationId xmlns:a16="http://schemas.microsoft.com/office/drawing/2014/main" id="{9783B4FE-0E3A-8C4E-B4FF-047FC66C5AD0}"/>
              </a:ext>
            </a:extLst>
          </p:cNvPr>
          <p:cNvSpPr>
            <a:spLocks noGrp="1"/>
          </p:cNvSpPr>
          <p:nvPr>
            <p:ph type="body" sz="quarter" idx="30" hasCustomPrompt="1"/>
          </p:nvPr>
        </p:nvSpPr>
        <p:spPr>
          <a:xfrm>
            <a:off x="4287175" y="5142187"/>
            <a:ext cx="2743200" cy="202012"/>
          </a:xfrm>
          <a:prstGeom prst="rect">
            <a:avLst/>
          </a:prstGeom>
        </p:spPr>
        <p:txBody>
          <a:bodyPr/>
          <a:lstStyle>
            <a:lvl1pPr marL="0" indent="0" algn="ctr">
              <a:buNone/>
              <a:defRPr sz="800" b="1" cap="all" spc="300" baseline="0">
                <a:solidFill>
                  <a:schemeClr val="bg1"/>
                </a:solidFill>
                <a:latin typeface="DM Sans" pitchFamily="2" charset="77"/>
              </a:defRPr>
            </a:lvl1pPr>
          </a:lstStyle>
          <a:p>
            <a:pPr lvl="0"/>
            <a:r>
              <a:rPr lang="en-US" dirty="0"/>
              <a:t>Title</a:t>
            </a:r>
          </a:p>
        </p:txBody>
      </p:sp>
      <p:sp>
        <p:nvSpPr>
          <p:cNvPr id="43" name="Text Placeholder 42">
            <a:extLst>
              <a:ext uri="{FF2B5EF4-FFF2-40B4-BE49-F238E27FC236}">
                <a16:creationId xmlns:a16="http://schemas.microsoft.com/office/drawing/2014/main" id="{5BFF73FB-86B4-1E45-9AFF-E433A2FD08DA}"/>
              </a:ext>
            </a:extLst>
          </p:cNvPr>
          <p:cNvSpPr>
            <a:spLocks noGrp="1"/>
          </p:cNvSpPr>
          <p:nvPr>
            <p:ph type="body" sz="quarter" idx="27" hasCustomPrompt="1"/>
          </p:nvPr>
        </p:nvSpPr>
        <p:spPr>
          <a:xfrm>
            <a:off x="2100845" y="5444120"/>
            <a:ext cx="2395537" cy="228600"/>
          </a:xfrm>
          <a:prstGeom prst="rect">
            <a:avLst/>
          </a:prstGeom>
        </p:spPr>
        <p:txBody>
          <a:bodyPr/>
          <a:lstStyle>
            <a:lvl1pPr marL="0" indent="0" algn="ctr">
              <a:buNone/>
              <a:defRPr sz="1000">
                <a:solidFill>
                  <a:schemeClr val="bg1"/>
                </a:solidFill>
                <a:latin typeface="DM Sans" pitchFamily="2" charset="77"/>
              </a:defRPr>
            </a:lvl1pPr>
          </a:lstStyle>
          <a:p>
            <a:pPr lvl="0"/>
            <a:r>
              <a:rPr lang="en-US" dirty="0"/>
              <a:t>Sample description</a:t>
            </a:r>
          </a:p>
        </p:txBody>
      </p:sp>
      <p:sp>
        <p:nvSpPr>
          <p:cNvPr id="13" name="Text Placeholder 12">
            <a:extLst>
              <a:ext uri="{FF2B5EF4-FFF2-40B4-BE49-F238E27FC236}">
                <a16:creationId xmlns:a16="http://schemas.microsoft.com/office/drawing/2014/main" id="{7152FD39-451E-324D-B7E9-85E200181C04}"/>
              </a:ext>
            </a:extLst>
          </p:cNvPr>
          <p:cNvSpPr>
            <a:spLocks noGrp="1"/>
          </p:cNvSpPr>
          <p:nvPr>
            <p:ph type="body" sz="quarter" idx="26" hasCustomPrompt="1"/>
          </p:nvPr>
        </p:nvSpPr>
        <p:spPr>
          <a:xfrm>
            <a:off x="2765214" y="5284027"/>
            <a:ext cx="1066800" cy="245188"/>
          </a:xfrm>
          <a:prstGeom prst="rect">
            <a:avLst/>
          </a:prstGeom>
        </p:spPr>
        <p:txBody>
          <a:bodyPr/>
          <a:lstStyle>
            <a:lvl1pPr marL="0" indent="0" algn="ctr">
              <a:buNone/>
              <a:defRPr sz="1200" b="1" spc="300">
                <a:solidFill>
                  <a:schemeClr val="bg1"/>
                </a:solidFill>
                <a:latin typeface="DM Sans" pitchFamily="2" charset="77"/>
              </a:defRPr>
            </a:lvl1pPr>
          </a:lstStyle>
          <a:p>
            <a:pPr lvl="0"/>
            <a:r>
              <a:rPr lang="en-US" dirty="0"/>
              <a:t>XY%</a:t>
            </a:r>
          </a:p>
        </p:txBody>
      </p:sp>
      <p:sp>
        <p:nvSpPr>
          <p:cNvPr id="8" name="Text Placeholder 7">
            <a:extLst>
              <a:ext uri="{FF2B5EF4-FFF2-40B4-BE49-F238E27FC236}">
                <a16:creationId xmlns:a16="http://schemas.microsoft.com/office/drawing/2014/main" id="{C5A2A0A9-870E-5E4B-A3BA-DA7B58F8B4EA}"/>
              </a:ext>
            </a:extLst>
          </p:cNvPr>
          <p:cNvSpPr>
            <a:spLocks noGrp="1"/>
          </p:cNvSpPr>
          <p:nvPr>
            <p:ph type="body" sz="quarter" idx="25" hasCustomPrompt="1"/>
          </p:nvPr>
        </p:nvSpPr>
        <p:spPr>
          <a:xfrm>
            <a:off x="1927014" y="5148215"/>
            <a:ext cx="2743200" cy="202012"/>
          </a:xfrm>
          <a:prstGeom prst="rect">
            <a:avLst/>
          </a:prstGeom>
        </p:spPr>
        <p:txBody>
          <a:bodyPr/>
          <a:lstStyle>
            <a:lvl1pPr marL="0" indent="0" algn="ctr">
              <a:buNone/>
              <a:defRPr sz="800" b="1" cap="all" spc="300" baseline="0">
                <a:solidFill>
                  <a:schemeClr val="bg1"/>
                </a:solidFill>
                <a:latin typeface="DM Sans" pitchFamily="2" charset="77"/>
              </a:defRPr>
            </a:lvl1pPr>
          </a:lstStyle>
          <a:p>
            <a:pPr lvl="0"/>
            <a:r>
              <a:rPr lang="en-US" dirty="0"/>
              <a:t>Title</a:t>
            </a:r>
          </a:p>
        </p:txBody>
      </p:sp>
      <p:sp>
        <p:nvSpPr>
          <p:cNvPr id="3" name="Text Placeholder 2">
            <a:extLst>
              <a:ext uri="{FF2B5EF4-FFF2-40B4-BE49-F238E27FC236}">
                <a16:creationId xmlns:a16="http://schemas.microsoft.com/office/drawing/2014/main" id="{0DD0FC3B-473B-C34F-A93F-92F48EAF2EBB}"/>
              </a:ext>
            </a:extLst>
          </p:cNvPr>
          <p:cNvSpPr>
            <a:spLocks noGrp="1"/>
          </p:cNvSpPr>
          <p:nvPr>
            <p:ph type="body" sz="quarter" idx="24" hasCustomPrompt="1"/>
          </p:nvPr>
        </p:nvSpPr>
        <p:spPr>
          <a:xfrm>
            <a:off x="732185" y="5184784"/>
            <a:ext cx="1447800" cy="381000"/>
          </a:xfrm>
          <a:prstGeom prst="rect">
            <a:avLst/>
          </a:prstGeom>
        </p:spPr>
        <p:txBody>
          <a:bodyPr/>
          <a:lstStyle>
            <a:lvl1pPr marL="0" indent="0">
              <a:buNone/>
              <a:defRPr sz="1200" b="1" cap="all" spc="300" baseline="0">
                <a:solidFill>
                  <a:schemeClr val="bg1"/>
                </a:solidFill>
                <a:latin typeface="DM Sans" pitchFamily="2" charset="77"/>
              </a:defRPr>
            </a:lvl1pPr>
          </a:lstStyle>
          <a:p>
            <a:pPr lvl="0"/>
            <a:r>
              <a:rPr lang="en-US" dirty="0"/>
              <a:t>Fact Call to action</a:t>
            </a:r>
          </a:p>
        </p:txBody>
      </p:sp>
      <p:sp>
        <p:nvSpPr>
          <p:cNvPr id="33" name="Text Placeholder 30">
            <a:extLst>
              <a:ext uri="{FF2B5EF4-FFF2-40B4-BE49-F238E27FC236}">
                <a16:creationId xmlns:a16="http://schemas.microsoft.com/office/drawing/2014/main" id="{6CE640D1-8BCA-B745-8849-FF1EF4091C4E}"/>
              </a:ext>
            </a:extLst>
          </p:cNvPr>
          <p:cNvSpPr>
            <a:spLocks noGrp="1"/>
          </p:cNvSpPr>
          <p:nvPr>
            <p:ph type="body" sz="quarter" idx="17" hasCustomPrompt="1"/>
          </p:nvPr>
        </p:nvSpPr>
        <p:spPr>
          <a:xfrm>
            <a:off x="709158" y="1752600"/>
            <a:ext cx="2391685" cy="214171"/>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a:t>
            </a:r>
          </a:p>
        </p:txBody>
      </p:sp>
      <p:sp>
        <p:nvSpPr>
          <p:cNvPr id="31" name="Text Placeholder 30">
            <a:extLst>
              <a:ext uri="{FF2B5EF4-FFF2-40B4-BE49-F238E27FC236}">
                <a16:creationId xmlns:a16="http://schemas.microsoft.com/office/drawing/2014/main" id="{AD37113A-8994-7648-9EA7-1C183EDE2922}"/>
              </a:ext>
            </a:extLst>
          </p:cNvPr>
          <p:cNvSpPr>
            <a:spLocks noGrp="1"/>
          </p:cNvSpPr>
          <p:nvPr>
            <p:ph type="body" sz="quarter" idx="15" hasCustomPrompt="1"/>
          </p:nvPr>
        </p:nvSpPr>
        <p:spPr>
          <a:xfrm>
            <a:off x="609600" y="1981200"/>
            <a:ext cx="2590800" cy="374589"/>
          </a:xfrm>
          <a:prstGeom prst="rect">
            <a:avLst/>
          </a:prstGeom>
        </p:spPr>
        <p:txBody>
          <a:bodyPr/>
          <a:lstStyle>
            <a:lvl1pPr marL="0" indent="0" algn="ctr">
              <a:buNone/>
              <a:defRPr sz="1400" b="0" cap="none" spc="0" baseline="0">
                <a:solidFill>
                  <a:schemeClr val="accent1"/>
                </a:solidFill>
                <a:latin typeface="DM Sans" pitchFamily="2" charset="77"/>
              </a:defRPr>
            </a:lvl1pPr>
          </a:lstStyle>
          <a:p>
            <a:pPr lvl="0"/>
            <a:r>
              <a:rPr lang="en-US" dirty="0"/>
              <a:t>Category Example*</a:t>
            </a:r>
          </a:p>
        </p:txBody>
      </p:sp>
      <p:sp>
        <p:nvSpPr>
          <p:cNvPr id="16" name="Text Placeholder 30">
            <a:extLst>
              <a:ext uri="{FF2B5EF4-FFF2-40B4-BE49-F238E27FC236}">
                <a16:creationId xmlns:a16="http://schemas.microsoft.com/office/drawing/2014/main" id="{6706779B-3E9F-E647-B221-140DA4B45568}"/>
              </a:ext>
            </a:extLst>
          </p:cNvPr>
          <p:cNvSpPr>
            <a:spLocks noGrp="1"/>
          </p:cNvSpPr>
          <p:nvPr>
            <p:ph type="body" sz="quarter" idx="20" hasCustomPrompt="1"/>
          </p:nvPr>
        </p:nvSpPr>
        <p:spPr>
          <a:xfrm>
            <a:off x="4294642" y="1752600"/>
            <a:ext cx="2391685" cy="214171"/>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a:t>
            </a:r>
          </a:p>
        </p:txBody>
      </p:sp>
      <p:sp>
        <p:nvSpPr>
          <p:cNvPr id="17" name="Text Placeholder 30">
            <a:extLst>
              <a:ext uri="{FF2B5EF4-FFF2-40B4-BE49-F238E27FC236}">
                <a16:creationId xmlns:a16="http://schemas.microsoft.com/office/drawing/2014/main" id="{87355008-000A-C24E-9914-B2BC9DA113CC}"/>
              </a:ext>
            </a:extLst>
          </p:cNvPr>
          <p:cNvSpPr>
            <a:spLocks noGrp="1"/>
          </p:cNvSpPr>
          <p:nvPr>
            <p:ph type="body" sz="quarter" idx="21" hasCustomPrompt="1"/>
          </p:nvPr>
        </p:nvSpPr>
        <p:spPr>
          <a:xfrm>
            <a:off x="4195084" y="1981200"/>
            <a:ext cx="2590800" cy="374589"/>
          </a:xfrm>
          <a:prstGeom prst="rect">
            <a:avLst/>
          </a:prstGeom>
        </p:spPr>
        <p:txBody>
          <a:bodyPr/>
          <a:lstStyle>
            <a:lvl1pPr marL="0" indent="0" algn="ctr">
              <a:buNone/>
              <a:defRPr sz="1400" b="0" cap="none" spc="0" baseline="0">
                <a:solidFill>
                  <a:schemeClr val="accent1"/>
                </a:solidFill>
                <a:latin typeface="DM Sans" pitchFamily="2" charset="77"/>
              </a:defRPr>
            </a:lvl1pPr>
          </a:lstStyle>
          <a:p>
            <a:pPr lvl="0"/>
            <a:r>
              <a:rPr lang="en-US" dirty="0"/>
              <a:t>Category Example*</a:t>
            </a:r>
          </a:p>
        </p:txBody>
      </p:sp>
      <p:sp>
        <p:nvSpPr>
          <p:cNvPr id="18" name="Text Placeholder 30">
            <a:extLst>
              <a:ext uri="{FF2B5EF4-FFF2-40B4-BE49-F238E27FC236}">
                <a16:creationId xmlns:a16="http://schemas.microsoft.com/office/drawing/2014/main" id="{1762FE85-F103-6E40-9278-0E66D36889D3}"/>
              </a:ext>
            </a:extLst>
          </p:cNvPr>
          <p:cNvSpPr>
            <a:spLocks noGrp="1"/>
          </p:cNvSpPr>
          <p:nvPr>
            <p:ph type="body" sz="quarter" idx="22" hasCustomPrompt="1"/>
          </p:nvPr>
        </p:nvSpPr>
        <p:spPr>
          <a:xfrm>
            <a:off x="7966660" y="1752600"/>
            <a:ext cx="2391685" cy="214171"/>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a:t>
            </a:r>
          </a:p>
        </p:txBody>
      </p:sp>
      <p:sp>
        <p:nvSpPr>
          <p:cNvPr id="20" name="Text Placeholder 30">
            <a:extLst>
              <a:ext uri="{FF2B5EF4-FFF2-40B4-BE49-F238E27FC236}">
                <a16:creationId xmlns:a16="http://schemas.microsoft.com/office/drawing/2014/main" id="{3658EC45-F237-7948-950C-FB3E5C5484CE}"/>
              </a:ext>
            </a:extLst>
          </p:cNvPr>
          <p:cNvSpPr>
            <a:spLocks noGrp="1"/>
          </p:cNvSpPr>
          <p:nvPr>
            <p:ph type="body" sz="quarter" idx="23" hasCustomPrompt="1"/>
          </p:nvPr>
        </p:nvSpPr>
        <p:spPr>
          <a:xfrm>
            <a:off x="8082988" y="1981200"/>
            <a:ext cx="2159028" cy="441555"/>
          </a:xfrm>
          <a:prstGeom prst="rect">
            <a:avLst/>
          </a:prstGeom>
        </p:spPr>
        <p:txBody>
          <a:bodyPr/>
          <a:lstStyle>
            <a:lvl1pPr marL="0" indent="0" algn="ctr">
              <a:buNone/>
              <a:defRPr sz="1400" b="0" cap="none" spc="0" baseline="0">
                <a:solidFill>
                  <a:schemeClr val="accent1"/>
                </a:solidFill>
                <a:latin typeface="DM Sans" pitchFamily="2" charset="77"/>
              </a:defRPr>
            </a:lvl1pPr>
          </a:lstStyle>
          <a:p>
            <a:pPr lvl="0"/>
            <a:r>
              <a:rPr lang="en-US" dirty="0"/>
              <a:t>Category Example*</a:t>
            </a:r>
          </a:p>
        </p:txBody>
      </p:sp>
      <p:sp>
        <p:nvSpPr>
          <p:cNvPr id="48" name="Text Placeholder 47">
            <a:extLst>
              <a:ext uri="{FF2B5EF4-FFF2-40B4-BE49-F238E27FC236}">
                <a16:creationId xmlns:a16="http://schemas.microsoft.com/office/drawing/2014/main" id="{01E8A379-A41B-F54E-88CA-B9431D0806CC}"/>
              </a:ext>
            </a:extLst>
          </p:cNvPr>
          <p:cNvSpPr>
            <a:spLocks noGrp="1"/>
          </p:cNvSpPr>
          <p:nvPr>
            <p:ph type="body" sz="quarter" idx="31" hasCustomPrompt="1"/>
          </p:nvPr>
        </p:nvSpPr>
        <p:spPr>
          <a:xfrm>
            <a:off x="531357" y="5873877"/>
            <a:ext cx="914400" cy="152400"/>
          </a:xfrm>
          <a:prstGeom prst="rect">
            <a:avLst/>
          </a:prstGeom>
        </p:spPr>
        <p:txBody>
          <a:bodyPr/>
          <a:lstStyle>
            <a:lvl1pPr marL="0" indent="0">
              <a:buNone/>
              <a:defRPr sz="700" b="1" cap="all" spc="300" baseline="0">
                <a:solidFill>
                  <a:schemeClr val="accent1"/>
                </a:solidFill>
                <a:latin typeface="DM Sans" pitchFamily="2" charset="77"/>
              </a:defRPr>
            </a:lvl1pPr>
          </a:lstStyle>
          <a:p>
            <a:pPr lvl="0"/>
            <a:r>
              <a:rPr lang="en-US" dirty="0"/>
              <a:t>SOURCES:</a:t>
            </a:r>
          </a:p>
        </p:txBody>
      </p:sp>
      <p:sp>
        <p:nvSpPr>
          <p:cNvPr id="22" name="Text Placeholder 8">
            <a:extLst>
              <a:ext uri="{FF2B5EF4-FFF2-40B4-BE49-F238E27FC236}">
                <a16:creationId xmlns:a16="http://schemas.microsoft.com/office/drawing/2014/main" id="{8678879E-8D26-0C4E-AD07-194A6EFC022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23" name="Text Placeholder 10">
            <a:extLst>
              <a:ext uri="{FF2B5EF4-FFF2-40B4-BE49-F238E27FC236}">
                <a16:creationId xmlns:a16="http://schemas.microsoft.com/office/drawing/2014/main" id="{320DFF0C-51C3-2A46-8465-F3EA8F2642C4}"/>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019507891"/>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roviders Making Progress">
    <p:spTree>
      <p:nvGrpSpPr>
        <p:cNvPr id="1" name=""/>
        <p:cNvGrpSpPr/>
        <p:nvPr/>
      </p:nvGrpSpPr>
      <p:grpSpPr>
        <a:xfrm>
          <a:off x="0" y="0"/>
          <a:ext cx="0" cy="0"/>
          <a:chOff x="0" y="0"/>
          <a:chExt cx="0" cy="0"/>
        </a:xfrm>
      </p:grpSpPr>
      <p:sp>
        <p:nvSpPr>
          <p:cNvPr id="38" name="Vertical Text Placeholder 37">
            <a:extLst>
              <a:ext uri="{FF2B5EF4-FFF2-40B4-BE49-F238E27FC236}">
                <a16:creationId xmlns:a16="http://schemas.microsoft.com/office/drawing/2014/main" id="{1A3793D0-D900-9D4D-AC11-C7F40059F492}"/>
              </a:ext>
            </a:extLst>
          </p:cNvPr>
          <p:cNvSpPr>
            <a:spLocks noGrp="1"/>
          </p:cNvSpPr>
          <p:nvPr>
            <p:ph type="body" orient="vert" sz="quarter" idx="19" hasCustomPrompt="1"/>
          </p:nvPr>
        </p:nvSpPr>
        <p:spPr>
          <a:xfrm rot="10800000">
            <a:off x="6106459" y="2760446"/>
            <a:ext cx="342900" cy="2156408"/>
          </a:xfrm>
          <a:prstGeom prst="rect">
            <a:avLst/>
          </a:prstGeom>
        </p:spPr>
        <p:txBody>
          <a:bodyPr vert="eaVert"/>
          <a:lstStyle>
            <a:lvl1pPr marL="0" indent="0" algn="ctr">
              <a:buNone/>
              <a:defRPr sz="1200" b="1">
                <a:solidFill>
                  <a:schemeClr val="accent1"/>
                </a:solidFill>
                <a:latin typeface="DM Sans" pitchFamily="2" charset="77"/>
              </a:defRPr>
            </a:lvl1pPr>
          </a:lstStyle>
          <a:p>
            <a:pPr lvl="0"/>
            <a:r>
              <a:rPr lang="en-US" dirty="0"/>
              <a:t>% statistical data point</a:t>
            </a:r>
          </a:p>
        </p:txBody>
      </p:sp>
      <p:sp>
        <p:nvSpPr>
          <p:cNvPr id="34" name="Text Placeholder 30">
            <a:extLst>
              <a:ext uri="{FF2B5EF4-FFF2-40B4-BE49-F238E27FC236}">
                <a16:creationId xmlns:a16="http://schemas.microsoft.com/office/drawing/2014/main" id="{B1881E60-0241-6243-AC79-C36702E9068B}"/>
              </a:ext>
            </a:extLst>
          </p:cNvPr>
          <p:cNvSpPr>
            <a:spLocks noGrp="1"/>
          </p:cNvSpPr>
          <p:nvPr>
            <p:ph type="body" sz="quarter" idx="18" hasCustomPrompt="1"/>
          </p:nvPr>
        </p:nvSpPr>
        <p:spPr>
          <a:xfrm>
            <a:off x="7269524" y="2568254"/>
            <a:ext cx="2391685" cy="6096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33" name="Text Placeholder 30">
            <a:extLst>
              <a:ext uri="{FF2B5EF4-FFF2-40B4-BE49-F238E27FC236}">
                <a16:creationId xmlns:a16="http://schemas.microsoft.com/office/drawing/2014/main" id="{6CE640D1-8BCA-B745-8849-FF1EF4091C4E}"/>
              </a:ext>
            </a:extLst>
          </p:cNvPr>
          <p:cNvSpPr>
            <a:spLocks noGrp="1"/>
          </p:cNvSpPr>
          <p:nvPr>
            <p:ph type="body" sz="quarter" idx="17" hasCustomPrompt="1"/>
          </p:nvPr>
        </p:nvSpPr>
        <p:spPr>
          <a:xfrm>
            <a:off x="1428704" y="2562996"/>
            <a:ext cx="2391685" cy="6096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27" name="Rectangle 26">
            <a:extLst>
              <a:ext uri="{FF2B5EF4-FFF2-40B4-BE49-F238E27FC236}">
                <a16:creationId xmlns:a16="http://schemas.microsoft.com/office/drawing/2014/main" id="{532DC387-AC27-F746-8723-5B9C6C9DB198}"/>
              </a:ext>
            </a:extLst>
          </p:cNvPr>
          <p:cNvSpPr/>
          <p:nvPr/>
        </p:nvSpPr>
        <p:spPr>
          <a:xfrm>
            <a:off x="6459781" y="1752600"/>
            <a:ext cx="4011172" cy="60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 Placeholder 30">
            <a:extLst>
              <a:ext uri="{FF2B5EF4-FFF2-40B4-BE49-F238E27FC236}">
                <a16:creationId xmlns:a16="http://schemas.microsoft.com/office/drawing/2014/main" id="{FD49894C-3A23-494B-8246-BE283D2A5C3B}"/>
              </a:ext>
            </a:extLst>
          </p:cNvPr>
          <p:cNvSpPr>
            <a:spLocks noGrp="1"/>
          </p:cNvSpPr>
          <p:nvPr>
            <p:ph type="body" sz="quarter" idx="16" hasCustomPrompt="1"/>
          </p:nvPr>
        </p:nvSpPr>
        <p:spPr>
          <a:xfrm>
            <a:off x="7052258" y="1872715"/>
            <a:ext cx="2810123" cy="6096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19" name="Rectangle 18">
            <a:extLst>
              <a:ext uri="{FF2B5EF4-FFF2-40B4-BE49-F238E27FC236}">
                <a16:creationId xmlns:a16="http://schemas.microsoft.com/office/drawing/2014/main" id="{A6B6D5FE-6A3F-6241-B312-FA95B947AA41}"/>
              </a:ext>
            </a:extLst>
          </p:cNvPr>
          <p:cNvSpPr/>
          <p:nvPr/>
        </p:nvSpPr>
        <p:spPr>
          <a:xfrm>
            <a:off x="609600" y="1752600"/>
            <a:ext cx="4011172" cy="60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1" name="Text Placeholder 30">
            <a:extLst>
              <a:ext uri="{FF2B5EF4-FFF2-40B4-BE49-F238E27FC236}">
                <a16:creationId xmlns:a16="http://schemas.microsoft.com/office/drawing/2014/main" id="{AD37113A-8994-7648-9EA7-1C183EDE2922}"/>
              </a:ext>
            </a:extLst>
          </p:cNvPr>
          <p:cNvSpPr>
            <a:spLocks noGrp="1"/>
          </p:cNvSpPr>
          <p:nvPr>
            <p:ph type="body" sz="quarter" idx="15" hasCustomPrompt="1"/>
          </p:nvPr>
        </p:nvSpPr>
        <p:spPr>
          <a:xfrm>
            <a:off x="1318393" y="1872715"/>
            <a:ext cx="2590800" cy="6096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11" name="Text Placeholder 8">
            <a:extLst>
              <a:ext uri="{FF2B5EF4-FFF2-40B4-BE49-F238E27FC236}">
                <a16:creationId xmlns:a16="http://schemas.microsoft.com/office/drawing/2014/main" id="{6B7F5DB1-20F0-734B-9DE0-26F8F72C2F8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2" name="Text Placeholder 10">
            <a:extLst>
              <a:ext uri="{FF2B5EF4-FFF2-40B4-BE49-F238E27FC236}">
                <a16:creationId xmlns:a16="http://schemas.microsoft.com/office/drawing/2014/main" id="{2E947BFB-538D-BD45-B9A3-9156BE0618BE}"/>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020694430"/>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P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4F37FE-CF0C-894D-93F4-5D49AF2BDB94}"/>
              </a:ext>
            </a:extLst>
          </p:cNvPr>
          <p:cNvSpPr>
            <a:spLocks noGrp="1"/>
          </p:cNvSpPr>
          <p:nvPr>
            <p:ph type="body" sz="quarter" idx="14" hasCustomPrompt="1"/>
          </p:nvPr>
        </p:nvSpPr>
        <p:spPr>
          <a:xfrm>
            <a:off x="6563451" y="2871313"/>
            <a:ext cx="3602038" cy="1118178"/>
          </a:xfrm>
          <a:prstGeom prst="rect">
            <a:avLst/>
          </a:prstGeom>
        </p:spPr>
        <p:txBody>
          <a:bodyPr/>
          <a:lstStyle>
            <a:lvl1pPr marL="0" marR="0" indent="0" algn="l" defTabSz="914400" rtl="0" eaLnBrk="1" fontAlgn="auto" latinLnBrk="0" hangingPunct="1">
              <a:lnSpc>
                <a:spcPts val="2060"/>
              </a:lnSpc>
              <a:spcBef>
                <a:spcPts val="1000"/>
              </a:spcBef>
              <a:spcAft>
                <a:spcPts val="0"/>
              </a:spcAft>
              <a:buClrTx/>
              <a:buSzTx/>
              <a:buFont typeface="Arial" panose="020B0604020202020204" pitchFamily="34" charset="0"/>
              <a:buNone/>
              <a:tabLst/>
              <a:defRPr sz="1800">
                <a:solidFill>
                  <a:schemeClr val="accent1"/>
                </a:solidFill>
                <a:latin typeface="DM Sans" pitchFamily="2" charset="77"/>
              </a:defRPr>
            </a:lvl1pPr>
          </a:lstStyle>
          <a:p>
            <a:pPr marL="0" marR="0" lvl="0" indent="0" algn="l" defTabSz="914400" rtl="0" eaLnBrk="1" fontAlgn="auto" latinLnBrk="0" hangingPunct="1">
              <a:lnSpc>
                <a:spcPts val="2060"/>
              </a:lnSpc>
              <a:spcBef>
                <a:spcPts val="1000"/>
              </a:spcBef>
              <a:spcAft>
                <a:spcPts val="0"/>
              </a:spcAft>
              <a:buClrTx/>
              <a:buSzTx/>
              <a:buFont typeface="Arial" panose="020B0604020202020204" pitchFamily="34" charset="0"/>
              <a:buNone/>
              <a:tabLst/>
              <a:defRPr/>
            </a:pPr>
            <a:r>
              <a:rPr lang="en-US" dirty="0"/>
              <a:t>Sample medium/small description text sample medium/small description text sample medium/small description text </a:t>
            </a:r>
          </a:p>
        </p:txBody>
      </p:sp>
      <p:cxnSp>
        <p:nvCxnSpPr>
          <p:cNvPr id="8" name="Straight Connector 7">
            <a:extLst>
              <a:ext uri="{FF2B5EF4-FFF2-40B4-BE49-F238E27FC236}">
                <a16:creationId xmlns:a16="http://schemas.microsoft.com/office/drawing/2014/main" id="{1DF2022A-D3CF-504D-B117-EE8E0997C5E2}"/>
              </a:ext>
            </a:extLst>
          </p:cNvPr>
          <p:cNvCxnSpPr/>
          <p:nvPr userDrawn="1"/>
        </p:nvCxnSpPr>
        <p:spPr bwMode="auto">
          <a:xfrm>
            <a:off x="6603138" y="2649699"/>
            <a:ext cx="3588871"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997E07F-9F4F-F644-803A-C2C8E56FC477}"/>
              </a:ext>
            </a:extLst>
          </p:cNvPr>
          <p:cNvCxnSpPr/>
          <p:nvPr userDrawn="1"/>
        </p:nvCxnSpPr>
        <p:spPr bwMode="auto">
          <a:xfrm>
            <a:off x="6584090" y="4316093"/>
            <a:ext cx="3588871" cy="0"/>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sp>
        <p:nvSpPr>
          <p:cNvPr id="12" name="Rectangle 11">
            <a:extLst>
              <a:ext uri="{FF2B5EF4-FFF2-40B4-BE49-F238E27FC236}">
                <a16:creationId xmlns:a16="http://schemas.microsoft.com/office/drawing/2014/main" id="{DD8FC0E9-CBA8-394A-82F1-44EF6393CBCA}"/>
              </a:ext>
            </a:extLst>
          </p:cNvPr>
          <p:cNvSpPr/>
          <p:nvPr userDrawn="1"/>
        </p:nvSpPr>
        <p:spPr bwMode="auto">
          <a:xfrm>
            <a:off x="609600" y="1752600"/>
            <a:ext cx="5142915" cy="3537019"/>
          </a:xfrm>
          <a:prstGeom prst="rect">
            <a:avLst/>
          </a:prstGeom>
          <a:noFill/>
          <a:ln w="127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147AC4"/>
              </a:solidFill>
              <a:effectLst/>
              <a:latin typeface="DM Sans" pitchFamily="2" charset="77"/>
              <a:ea typeface="ＭＳ Ｐゴシック" charset="-128"/>
            </a:endParaRPr>
          </a:p>
        </p:txBody>
      </p:sp>
      <p:sp>
        <p:nvSpPr>
          <p:cNvPr id="11" name="Text Placeholder 8">
            <a:extLst>
              <a:ext uri="{FF2B5EF4-FFF2-40B4-BE49-F238E27FC236}">
                <a16:creationId xmlns:a16="http://schemas.microsoft.com/office/drawing/2014/main" id="{61C7BB8C-961A-854B-99F1-FF3CC62B0F5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94343A00-D180-4B4E-A098-8E36163F8C1E}"/>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895632892"/>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L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0B8209E-736B-6E40-ABDE-D5EC063482CA}"/>
              </a:ext>
            </a:extLst>
          </p:cNvPr>
          <p:cNvSpPr/>
          <p:nvPr userDrawn="1"/>
        </p:nvSpPr>
        <p:spPr>
          <a:xfrm>
            <a:off x="9454019" y="2465467"/>
            <a:ext cx="2099292" cy="504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a:ln>
                <a:noFill/>
              </a:ln>
              <a:solidFill>
                <a:prstClr val="white"/>
              </a:solidFill>
              <a:effectLst/>
              <a:uLnTx/>
              <a:uFillTx/>
              <a:latin typeface="DM Sans" pitchFamily="2" charset="77"/>
              <a:ea typeface="+mn-ea"/>
              <a:cs typeface="+mn-cs"/>
            </a:endParaRPr>
          </a:p>
        </p:txBody>
      </p:sp>
      <p:sp>
        <p:nvSpPr>
          <p:cNvPr id="20" name="Rectangle 19">
            <a:extLst>
              <a:ext uri="{FF2B5EF4-FFF2-40B4-BE49-F238E27FC236}">
                <a16:creationId xmlns:a16="http://schemas.microsoft.com/office/drawing/2014/main" id="{AC0BF4F7-246D-434D-BD1C-BB45BFCC1EDA}"/>
              </a:ext>
            </a:extLst>
          </p:cNvPr>
          <p:cNvSpPr/>
          <p:nvPr userDrawn="1"/>
        </p:nvSpPr>
        <p:spPr>
          <a:xfrm>
            <a:off x="7523862" y="2465467"/>
            <a:ext cx="1851382" cy="504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a:ln>
                <a:noFill/>
              </a:ln>
              <a:solidFill>
                <a:prstClr val="white"/>
              </a:solidFill>
              <a:effectLst/>
              <a:uLnTx/>
              <a:uFillTx/>
              <a:latin typeface="DM Sans" pitchFamily="2" charset="77"/>
              <a:ea typeface="+mn-ea"/>
              <a:cs typeface="+mn-cs"/>
            </a:endParaRPr>
          </a:p>
        </p:txBody>
      </p:sp>
      <p:sp>
        <p:nvSpPr>
          <p:cNvPr id="27" name="Text Placeholder 5">
            <a:extLst>
              <a:ext uri="{FF2B5EF4-FFF2-40B4-BE49-F238E27FC236}">
                <a16:creationId xmlns:a16="http://schemas.microsoft.com/office/drawing/2014/main" id="{7A328319-FDE4-AA4E-B3A0-15E180F0D209}"/>
              </a:ext>
            </a:extLst>
          </p:cNvPr>
          <p:cNvSpPr>
            <a:spLocks noGrp="1"/>
          </p:cNvSpPr>
          <p:nvPr>
            <p:ph type="body" sz="quarter" idx="20" hasCustomPrompt="1"/>
          </p:nvPr>
        </p:nvSpPr>
        <p:spPr>
          <a:xfrm>
            <a:off x="7585385" y="2560129"/>
            <a:ext cx="1728336" cy="315071"/>
          </a:xfrm>
          <a:prstGeom prst="rect">
            <a:avLst/>
          </a:prstGeom>
        </p:spPr>
        <p:txBody>
          <a:bodyPr/>
          <a:lstStyle>
            <a:lvl1pPr marL="0" indent="0" algn="ctr">
              <a:buNone/>
              <a:defRPr sz="900" b="1" cap="all" spc="0" baseline="0">
                <a:solidFill>
                  <a:schemeClr val="bg1"/>
                </a:solidFill>
                <a:latin typeface="DM Sans" pitchFamily="2" charset="77"/>
              </a:defRPr>
            </a:lvl1pPr>
          </a:lstStyle>
          <a:p>
            <a:pPr lvl="0"/>
            <a:r>
              <a:rPr lang="en-US" dirty="0"/>
              <a:t>content</a:t>
            </a:r>
          </a:p>
        </p:txBody>
      </p:sp>
      <p:sp>
        <p:nvSpPr>
          <p:cNvPr id="19" name="Rectangle 18">
            <a:extLst>
              <a:ext uri="{FF2B5EF4-FFF2-40B4-BE49-F238E27FC236}">
                <a16:creationId xmlns:a16="http://schemas.microsoft.com/office/drawing/2014/main" id="{5B173324-DF12-2848-BF2E-386843141C54}"/>
              </a:ext>
            </a:extLst>
          </p:cNvPr>
          <p:cNvSpPr/>
          <p:nvPr userDrawn="1"/>
        </p:nvSpPr>
        <p:spPr>
          <a:xfrm>
            <a:off x="6191954" y="2465467"/>
            <a:ext cx="1260023" cy="504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a:ln>
                <a:noFill/>
              </a:ln>
              <a:solidFill>
                <a:prstClr val="white"/>
              </a:solidFill>
              <a:effectLst/>
              <a:uLnTx/>
              <a:uFillTx/>
              <a:latin typeface="DM Sans" pitchFamily="2" charset="77"/>
              <a:ea typeface="+mn-ea"/>
              <a:cs typeface="+mn-cs"/>
            </a:endParaRPr>
          </a:p>
        </p:txBody>
      </p:sp>
      <p:sp>
        <p:nvSpPr>
          <p:cNvPr id="26" name="Text Placeholder 5">
            <a:extLst>
              <a:ext uri="{FF2B5EF4-FFF2-40B4-BE49-F238E27FC236}">
                <a16:creationId xmlns:a16="http://schemas.microsoft.com/office/drawing/2014/main" id="{39769CAA-1E10-9D47-BAAE-A14E1D015EB7}"/>
              </a:ext>
            </a:extLst>
          </p:cNvPr>
          <p:cNvSpPr>
            <a:spLocks noGrp="1"/>
          </p:cNvSpPr>
          <p:nvPr>
            <p:ph type="body" sz="quarter" idx="19" hasCustomPrompt="1"/>
          </p:nvPr>
        </p:nvSpPr>
        <p:spPr>
          <a:xfrm>
            <a:off x="6178890" y="2560129"/>
            <a:ext cx="1286151" cy="315071"/>
          </a:xfrm>
          <a:prstGeom prst="rect">
            <a:avLst/>
          </a:prstGeom>
        </p:spPr>
        <p:txBody>
          <a:bodyPr/>
          <a:lstStyle>
            <a:lvl1pPr marL="0" indent="0" algn="ctr">
              <a:buNone/>
              <a:defRPr sz="900" b="1" cap="all" spc="0" baseline="0">
                <a:solidFill>
                  <a:schemeClr val="bg1"/>
                </a:solidFill>
                <a:latin typeface="DM Sans" pitchFamily="2" charset="77"/>
              </a:defRPr>
            </a:lvl1pPr>
          </a:lstStyle>
          <a:p>
            <a:pPr lvl="0"/>
            <a:r>
              <a:rPr lang="en-US" dirty="0"/>
              <a:t>content</a:t>
            </a:r>
          </a:p>
        </p:txBody>
      </p:sp>
      <p:sp>
        <p:nvSpPr>
          <p:cNvPr id="18" name="Rectangle 17">
            <a:extLst>
              <a:ext uri="{FF2B5EF4-FFF2-40B4-BE49-F238E27FC236}">
                <a16:creationId xmlns:a16="http://schemas.microsoft.com/office/drawing/2014/main" id="{4A8D9EF3-441F-B94F-A6AF-6137F7045953}"/>
              </a:ext>
            </a:extLst>
          </p:cNvPr>
          <p:cNvSpPr/>
          <p:nvPr userDrawn="1"/>
        </p:nvSpPr>
        <p:spPr>
          <a:xfrm>
            <a:off x="3878555" y="2467406"/>
            <a:ext cx="2099292" cy="504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a:ln>
                <a:noFill/>
              </a:ln>
              <a:solidFill>
                <a:prstClr val="white"/>
              </a:solidFill>
              <a:effectLst/>
              <a:uLnTx/>
              <a:uFillTx/>
              <a:latin typeface="DM Sans" pitchFamily="2" charset="77"/>
              <a:ea typeface="+mn-ea"/>
              <a:cs typeface="+mn-cs"/>
            </a:endParaRPr>
          </a:p>
        </p:txBody>
      </p:sp>
      <p:sp>
        <p:nvSpPr>
          <p:cNvPr id="25" name="Text Placeholder 5">
            <a:extLst>
              <a:ext uri="{FF2B5EF4-FFF2-40B4-BE49-F238E27FC236}">
                <a16:creationId xmlns:a16="http://schemas.microsoft.com/office/drawing/2014/main" id="{D5EF8EB8-BE53-E644-A58E-258E8BFBCC7E}"/>
              </a:ext>
            </a:extLst>
          </p:cNvPr>
          <p:cNvSpPr>
            <a:spLocks noGrp="1"/>
          </p:cNvSpPr>
          <p:nvPr>
            <p:ph type="body" sz="quarter" idx="18" hasCustomPrompt="1"/>
          </p:nvPr>
        </p:nvSpPr>
        <p:spPr>
          <a:xfrm>
            <a:off x="3975107" y="2560129"/>
            <a:ext cx="1906188" cy="315071"/>
          </a:xfrm>
          <a:prstGeom prst="rect">
            <a:avLst/>
          </a:prstGeom>
        </p:spPr>
        <p:txBody>
          <a:bodyPr/>
          <a:lstStyle>
            <a:lvl1pPr marL="0" indent="0" algn="ctr">
              <a:buNone/>
              <a:defRPr sz="900" b="1" cap="all" spc="0" baseline="0">
                <a:solidFill>
                  <a:schemeClr val="bg1"/>
                </a:solidFill>
                <a:latin typeface="DM Sans" pitchFamily="2" charset="77"/>
              </a:defRPr>
            </a:lvl1pPr>
          </a:lstStyle>
          <a:p>
            <a:pPr lvl="0"/>
            <a:r>
              <a:rPr lang="en-US" dirty="0"/>
              <a:t>content</a:t>
            </a:r>
          </a:p>
        </p:txBody>
      </p:sp>
      <p:sp>
        <p:nvSpPr>
          <p:cNvPr id="17" name="Rectangle 16">
            <a:extLst>
              <a:ext uri="{FF2B5EF4-FFF2-40B4-BE49-F238E27FC236}">
                <a16:creationId xmlns:a16="http://schemas.microsoft.com/office/drawing/2014/main" id="{AEE34FF0-012D-D84A-B2B7-AE5113159DB0}"/>
              </a:ext>
            </a:extLst>
          </p:cNvPr>
          <p:cNvSpPr/>
          <p:nvPr userDrawn="1"/>
        </p:nvSpPr>
        <p:spPr>
          <a:xfrm>
            <a:off x="1948398" y="2467406"/>
            <a:ext cx="1851382" cy="504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a:ln>
                <a:noFill/>
              </a:ln>
              <a:solidFill>
                <a:prstClr val="white"/>
              </a:solidFill>
              <a:effectLst/>
              <a:uLnTx/>
              <a:uFillTx/>
              <a:latin typeface="DM Sans" pitchFamily="2" charset="77"/>
              <a:ea typeface="+mn-ea"/>
              <a:cs typeface="+mn-cs"/>
            </a:endParaRPr>
          </a:p>
        </p:txBody>
      </p:sp>
      <p:sp>
        <p:nvSpPr>
          <p:cNvPr id="24" name="Text Placeholder 5">
            <a:extLst>
              <a:ext uri="{FF2B5EF4-FFF2-40B4-BE49-F238E27FC236}">
                <a16:creationId xmlns:a16="http://schemas.microsoft.com/office/drawing/2014/main" id="{ADA469AC-9BDC-A842-8C20-B60BD0F077A5}"/>
              </a:ext>
            </a:extLst>
          </p:cNvPr>
          <p:cNvSpPr>
            <a:spLocks noGrp="1"/>
          </p:cNvSpPr>
          <p:nvPr>
            <p:ph type="body" sz="quarter" idx="17" hasCustomPrompt="1"/>
          </p:nvPr>
        </p:nvSpPr>
        <p:spPr>
          <a:xfrm>
            <a:off x="2081491" y="2560129"/>
            <a:ext cx="1585196" cy="315071"/>
          </a:xfrm>
          <a:prstGeom prst="rect">
            <a:avLst/>
          </a:prstGeom>
        </p:spPr>
        <p:txBody>
          <a:bodyPr/>
          <a:lstStyle>
            <a:lvl1pPr marL="0" indent="0" algn="ctr">
              <a:buNone/>
              <a:defRPr sz="900" b="1" cap="all" spc="0" baseline="0">
                <a:solidFill>
                  <a:schemeClr val="bg1"/>
                </a:solidFill>
                <a:latin typeface="DM Sans" pitchFamily="2" charset="77"/>
              </a:defRPr>
            </a:lvl1pPr>
          </a:lstStyle>
          <a:p>
            <a:pPr lvl="0"/>
            <a:r>
              <a:rPr lang="en-US" dirty="0"/>
              <a:t>content</a:t>
            </a:r>
          </a:p>
        </p:txBody>
      </p:sp>
      <p:sp>
        <p:nvSpPr>
          <p:cNvPr id="16" name="Rectangle 15">
            <a:extLst>
              <a:ext uri="{FF2B5EF4-FFF2-40B4-BE49-F238E27FC236}">
                <a16:creationId xmlns:a16="http://schemas.microsoft.com/office/drawing/2014/main" id="{0B59C047-FE7B-334A-AD4E-F87C8C828568}"/>
              </a:ext>
            </a:extLst>
          </p:cNvPr>
          <p:cNvSpPr/>
          <p:nvPr userDrawn="1"/>
        </p:nvSpPr>
        <p:spPr>
          <a:xfrm>
            <a:off x="609600" y="2467406"/>
            <a:ext cx="1260023" cy="504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a:ln>
                <a:noFill/>
              </a:ln>
              <a:solidFill>
                <a:prstClr val="white"/>
              </a:solidFill>
              <a:effectLst/>
              <a:uLnTx/>
              <a:uFillTx/>
              <a:latin typeface="DM Sans" pitchFamily="2" charset="77"/>
              <a:ea typeface="+mn-ea"/>
              <a:cs typeface="+mn-cs"/>
            </a:endParaRPr>
          </a:p>
        </p:txBody>
      </p:sp>
      <p:sp>
        <p:nvSpPr>
          <p:cNvPr id="13" name="Rectangle 12">
            <a:extLst>
              <a:ext uri="{FF2B5EF4-FFF2-40B4-BE49-F238E27FC236}">
                <a16:creationId xmlns:a16="http://schemas.microsoft.com/office/drawing/2014/main" id="{9DD14E4C-62C6-D340-8CC4-349E617AB3AC}"/>
              </a:ext>
            </a:extLst>
          </p:cNvPr>
          <p:cNvSpPr/>
          <p:nvPr userDrawn="1"/>
        </p:nvSpPr>
        <p:spPr>
          <a:xfrm>
            <a:off x="609601" y="1779327"/>
            <a:ext cx="5368246" cy="430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300" normalizeH="0" baseline="0" noProof="0">
              <a:ln>
                <a:noFill/>
              </a:ln>
              <a:solidFill>
                <a:prstClr val="white"/>
              </a:solidFill>
              <a:effectLst/>
              <a:uLnTx/>
              <a:uFillTx/>
              <a:latin typeface="DM Sans" pitchFamily="2" charset="77"/>
              <a:ea typeface="+mn-ea"/>
              <a:cs typeface="Calibri" panose="020F0502020204030204" pitchFamily="34" charset="0"/>
            </a:endParaRP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298601" y="6274059"/>
            <a:ext cx="56297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chemeClr val="accent1"/>
                </a:solidFill>
                <a:effectLst/>
                <a:uLnTx/>
                <a:uFillTx/>
                <a:latin typeface="DM Sans"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accent1"/>
              </a:solidFill>
              <a:effectLst/>
              <a:uLnTx/>
              <a:uFillTx/>
              <a:latin typeface="DM Sans" pitchFamily="2" charset="77"/>
              <a:ea typeface="Tahoma" panose="020B060403050404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6B0DFD2D-0155-664D-9890-B04FD3BC4987}"/>
              </a:ext>
            </a:extLst>
          </p:cNvPr>
          <p:cNvSpPr/>
          <p:nvPr userDrawn="1"/>
        </p:nvSpPr>
        <p:spPr>
          <a:xfrm>
            <a:off x="6185065" y="1779326"/>
            <a:ext cx="5368246" cy="430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300" normalizeH="0" baseline="0" noProof="0">
              <a:ln>
                <a:noFill/>
              </a:ln>
              <a:solidFill>
                <a:prstClr val="white"/>
              </a:solidFill>
              <a:effectLst/>
              <a:uLnTx/>
              <a:uFillTx/>
              <a:latin typeface="DM Sans" pitchFamily="2" charset="77"/>
              <a:ea typeface="+mn-ea"/>
              <a:cs typeface="Calibri" panose="020F0502020204030204" pitchFamily="34" charset="0"/>
            </a:endParaRPr>
          </a:p>
        </p:txBody>
      </p:sp>
      <p:sp>
        <p:nvSpPr>
          <p:cNvPr id="6" name="Text Placeholder 5">
            <a:extLst>
              <a:ext uri="{FF2B5EF4-FFF2-40B4-BE49-F238E27FC236}">
                <a16:creationId xmlns:a16="http://schemas.microsoft.com/office/drawing/2014/main" id="{6BA91A56-5ABF-A54A-BE27-156B3A77A532}"/>
              </a:ext>
            </a:extLst>
          </p:cNvPr>
          <p:cNvSpPr>
            <a:spLocks noGrp="1"/>
          </p:cNvSpPr>
          <p:nvPr>
            <p:ph type="body" sz="quarter" idx="14" hasCustomPrompt="1"/>
          </p:nvPr>
        </p:nvSpPr>
        <p:spPr>
          <a:xfrm>
            <a:off x="1287746" y="1881403"/>
            <a:ext cx="4038600" cy="233462"/>
          </a:xfrm>
          <a:prstGeom prst="rect">
            <a:avLst/>
          </a:prstGeom>
        </p:spPr>
        <p:txBody>
          <a:bodyPr/>
          <a:lstStyle>
            <a:lvl1pPr marL="0" indent="0" algn="ctr">
              <a:buNone/>
              <a:defRPr sz="1400" b="1" cap="all" spc="300" baseline="0">
                <a:solidFill>
                  <a:schemeClr val="bg1"/>
                </a:solidFill>
                <a:latin typeface="DM Sans" pitchFamily="2" charset="77"/>
              </a:defRPr>
            </a:lvl1pPr>
          </a:lstStyle>
          <a:p>
            <a:pPr lvl="0"/>
            <a:r>
              <a:rPr lang="en-US" dirty="0"/>
              <a:t>content</a:t>
            </a:r>
          </a:p>
        </p:txBody>
      </p:sp>
      <p:sp>
        <p:nvSpPr>
          <p:cNvPr id="22" name="Text Placeholder 5">
            <a:extLst>
              <a:ext uri="{FF2B5EF4-FFF2-40B4-BE49-F238E27FC236}">
                <a16:creationId xmlns:a16="http://schemas.microsoft.com/office/drawing/2014/main" id="{1855805C-7211-EC46-AC61-F4B09324C66A}"/>
              </a:ext>
            </a:extLst>
          </p:cNvPr>
          <p:cNvSpPr>
            <a:spLocks noGrp="1"/>
          </p:cNvSpPr>
          <p:nvPr>
            <p:ph type="body" sz="quarter" idx="15" hasCustomPrompt="1"/>
          </p:nvPr>
        </p:nvSpPr>
        <p:spPr>
          <a:xfrm>
            <a:off x="6815075" y="1877831"/>
            <a:ext cx="4038600" cy="233462"/>
          </a:xfrm>
          <a:prstGeom prst="rect">
            <a:avLst/>
          </a:prstGeom>
        </p:spPr>
        <p:txBody>
          <a:bodyPr/>
          <a:lstStyle>
            <a:lvl1pPr marL="0" indent="0" algn="ctr">
              <a:buNone/>
              <a:defRPr sz="1400" b="1" cap="all" spc="300" baseline="0">
                <a:solidFill>
                  <a:schemeClr val="bg1"/>
                </a:solidFill>
                <a:latin typeface="DM Sans" pitchFamily="2" charset="77"/>
              </a:defRPr>
            </a:lvl1pPr>
          </a:lstStyle>
          <a:p>
            <a:pPr lvl="0"/>
            <a:r>
              <a:rPr lang="en-US" dirty="0"/>
              <a:t>content</a:t>
            </a:r>
          </a:p>
        </p:txBody>
      </p:sp>
      <p:sp>
        <p:nvSpPr>
          <p:cNvPr id="23" name="Text Placeholder 5">
            <a:extLst>
              <a:ext uri="{FF2B5EF4-FFF2-40B4-BE49-F238E27FC236}">
                <a16:creationId xmlns:a16="http://schemas.microsoft.com/office/drawing/2014/main" id="{062434C5-DDA0-1645-81D6-4A028ACB3849}"/>
              </a:ext>
            </a:extLst>
          </p:cNvPr>
          <p:cNvSpPr>
            <a:spLocks noGrp="1"/>
          </p:cNvSpPr>
          <p:nvPr>
            <p:ph type="body" sz="quarter" idx="16" hasCustomPrompt="1"/>
          </p:nvPr>
        </p:nvSpPr>
        <p:spPr>
          <a:xfrm>
            <a:off x="716775" y="2560129"/>
            <a:ext cx="1045673" cy="315071"/>
          </a:xfrm>
          <a:prstGeom prst="rect">
            <a:avLst/>
          </a:prstGeom>
        </p:spPr>
        <p:txBody>
          <a:bodyPr/>
          <a:lstStyle>
            <a:lvl1pPr marL="0" indent="0" algn="ctr">
              <a:buNone/>
              <a:defRPr sz="900" b="1" cap="all" spc="0" baseline="0">
                <a:solidFill>
                  <a:schemeClr val="bg1"/>
                </a:solidFill>
                <a:latin typeface="DM Sans" pitchFamily="2" charset="77"/>
              </a:defRPr>
            </a:lvl1pPr>
          </a:lstStyle>
          <a:p>
            <a:pPr lvl="0"/>
            <a:r>
              <a:rPr lang="en-US" dirty="0"/>
              <a:t>content</a:t>
            </a:r>
          </a:p>
        </p:txBody>
      </p:sp>
      <p:sp>
        <p:nvSpPr>
          <p:cNvPr id="28" name="Text Placeholder 5">
            <a:extLst>
              <a:ext uri="{FF2B5EF4-FFF2-40B4-BE49-F238E27FC236}">
                <a16:creationId xmlns:a16="http://schemas.microsoft.com/office/drawing/2014/main" id="{578A80CF-6286-1E40-AC8D-FB058CAEEEBB}"/>
              </a:ext>
            </a:extLst>
          </p:cNvPr>
          <p:cNvSpPr>
            <a:spLocks noGrp="1"/>
          </p:cNvSpPr>
          <p:nvPr>
            <p:ph type="body" sz="quarter" idx="21" hasCustomPrompt="1"/>
          </p:nvPr>
        </p:nvSpPr>
        <p:spPr>
          <a:xfrm>
            <a:off x="9485506" y="2560129"/>
            <a:ext cx="2057400" cy="285271"/>
          </a:xfrm>
          <a:prstGeom prst="rect">
            <a:avLst/>
          </a:prstGeom>
        </p:spPr>
        <p:txBody>
          <a:bodyPr/>
          <a:lstStyle>
            <a:lvl1pPr marL="0" indent="0" algn="ctr">
              <a:buNone/>
              <a:defRPr sz="900" b="1" cap="all" spc="0" baseline="0">
                <a:solidFill>
                  <a:schemeClr val="bg1"/>
                </a:solidFill>
                <a:latin typeface="DM Sans" pitchFamily="2" charset="77"/>
              </a:defRPr>
            </a:lvl1pPr>
          </a:lstStyle>
          <a:p>
            <a:pPr lvl="0"/>
            <a:r>
              <a:rPr lang="en-US" dirty="0"/>
              <a:t>content</a:t>
            </a:r>
          </a:p>
        </p:txBody>
      </p:sp>
      <p:sp>
        <p:nvSpPr>
          <p:cNvPr id="29" name="Text Placeholder 8">
            <a:extLst>
              <a:ext uri="{FF2B5EF4-FFF2-40B4-BE49-F238E27FC236}">
                <a16:creationId xmlns:a16="http://schemas.microsoft.com/office/drawing/2014/main" id="{57891777-0209-E14E-98C6-9C4E560B9753}"/>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30" name="Text Placeholder 10">
            <a:extLst>
              <a:ext uri="{FF2B5EF4-FFF2-40B4-BE49-F238E27FC236}">
                <a16:creationId xmlns:a16="http://schemas.microsoft.com/office/drawing/2014/main" id="{4174D628-F196-9841-9E73-DB81AC8A967C}"/>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276894675"/>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otential Strategic Investment Spen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101437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XY% vs. XY% Data Comparison Subtitle</a:t>
            </a:r>
          </a:p>
        </p:txBody>
      </p:sp>
      <p:sp>
        <p:nvSpPr>
          <p:cNvPr id="23" name="Text Placeholder 5">
            <a:extLst>
              <a:ext uri="{FF2B5EF4-FFF2-40B4-BE49-F238E27FC236}">
                <a16:creationId xmlns:a16="http://schemas.microsoft.com/office/drawing/2014/main" id="{062434C5-DDA0-1645-81D6-4A028ACB3849}"/>
              </a:ext>
            </a:extLst>
          </p:cNvPr>
          <p:cNvSpPr>
            <a:spLocks noGrp="1"/>
          </p:cNvSpPr>
          <p:nvPr>
            <p:ph type="body" sz="quarter" idx="16" hasCustomPrompt="1"/>
          </p:nvPr>
        </p:nvSpPr>
        <p:spPr>
          <a:xfrm>
            <a:off x="609600" y="5677430"/>
            <a:ext cx="9987930" cy="3150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b="0" cap="none" spc="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note/ citation sample note/ citation sample note/ citation sample note/ citation sample note/ citation sample note/ citation sample note/ citation sample note/ citation sample note/ citation </a:t>
            </a:r>
          </a:p>
        </p:txBody>
      </p:sp>
      <p:sp>
        <p:nvSpPr>
          <p:cNvPr id="5" name="Text Placeholder 8">
            <a:extLst>
              <a:ext uri="{FF2B5EF4-FFF2-40B4-BE49-F238E27FC236}">
                <a16:creationId xmlns:a16="http://schemas.microsoft.com/office/drawing/2014/main" id="{367CD009-13C8-E44A-BA0C-CC012E2443E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Tree>
    <p:extLst>
      <p:ext uri="{BB962C8B-B14F-4D97-AF65-F5344CB8AC3E}">
        <p14:creationId xmlns:p14="http://schemas.microsoft.com/office/powerpoint/2010/main" val="4255264596"/>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gments">
    <p:spTree>
      <p:nvGrpSpPr>
        <p:cNvPr id="1" name=""/>
        <p:cNvGrpSpPr/>
        <p:nvPr/>
      </p:nvGrpSpPr>
      <p:grpSpPr>
        <a:xfrm>
          <a:off x="0" y="0"/>
          <a:ext cx="0" cy="0"/>
          <a:chOff x="0" y="0"/>
          <a:chExt cx="0" cy="0"/>
        </a:xfrm>
      </p:grpSpPr>
      <p:sp>
        <p:nvSpPr>
          <p:cNvPr id="65" name="Text Placeholder 61">
            <a:extLst>
              <a:ext uri="{FF2B5EF4-FFF2-40B4-BE49-F238E27FC236}">
                <a16:creationId xmlns:a16="http://schemas.microsoft.com/office/drawing/2014/main" id="{3DBA3BE5-640F-1A47-94DA-DA4716F97D8B}"/>
              </a:ext>
            </a:extLst>
          </p:cNvPr>
          <p:cNvSpPr>
            <a:spLocks noGrp="1"/>
          </p:cNvSpPr>
          <p:nvPr>
            <p:ph type="body" sz="quarter" idx="37" hasCustomPrompt="1"/>
          </p:nvPr>
        </p:nvSpPr>
        <p:spPr>
          <a:xfrm>
            <a:off x="7225601" y="4114800"/>
            <a:ext cx="4128199" cy="10933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text sample small text  sample small text  sample small text  sample small text  sample small text  sample small text  sample small text  sample small text  sample small text  sample small text </a:t>
            </a:r>
          </a:p>
        </p:txBody>
      </p:sp>
      <p:sp>
        <p:nvSpPr>
          <p:cNvPr id="64" name="Text Placeholder 61">
            <a:extLst>
              <a:ext uri="{FF2B5EF4-FFF2-40B4-BE49-F238E27FC236}">
                <a16:creationId xmlns:a16="http://schemas.microsoft.com/office/drawing/2014/main" id="{5A216CB5-226C-374D-B315-715293E4BD07}"/>
              </a:ext>
            </a:extLst>
          </p:cNvPr>
          <p:cNvSpPr>
            <a:spLocks noGrp="1"/>
          </p:cNvSpPr>
          <p:nvPr>
            <p:ph type="body" sz="quarter" idx="36" hasCustomPrompt="1"/>
          </p:nvPr>
        </p:nvSpPr>
        <p:spPr>
          <a:xfrm>
            <a:off x="3032998" y="4595377"/>
            <a:ext cx="3387725" cy="10933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text sample small text  sample small text  sample small text  sample small text  sample small text  sample small text  sample small text  sample small text  sample small text  sample small text </a:t>
            </a:r>
          </a:p>
        </p:txBody>
      </p:sp>
      <p:sp>
        <p:nvSpPr>
          <p:cNvPr id="63" name="Text Placeholder 61">
            <a:extLst>
              <a:ext uri="{FF2B5EF4-FFF2-40B4-BE49-F238E27FC236}">
                <a16:creationId xmlns:a16="http://schemas.microsoft.com/office/drawing/2014/main" id="{F33688B4-549D-6B49-8D4C-F86D87EB537C}"/>
              </a:ext>
            </a:extLst>
          </p:cNvPr>
          <p:cNvSpPr>
            <a:spLocks noGrp="1"/>
          </p:cNvSpPr>
          <p:nvPr>
            <p:ph type="body" sz="quarter" idx="35" hasCustomPrompt="1"/>
          </p:nvPr>
        </p:nvSpPr>
        <p:spPr>
          <a:xfrm>
            <a:off x="3032998" y="3295811"/>
            <a:ext cx="3387725" cy="10933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text sample small text  sample small text  sample small text  sample small text  sample small text  sample small text  sample small text  sample small text  sample small text  sample small text </a:t>
            </a:r>
          </a:p>
        </p:txBody>
      </p:sp>
      <p:sp>
        <p:nvSpPr>
          <p:cNvPr id="62" name="Text Placeholder 61">
            <a:extLst>
              <a:ext uri="{FF2B5EF4-FFF2-40B4-BE49-F238E27FC236}">
                <a16:creationId xmlns:a16="http://schemas.microsoft.com/office/drawing/2014/main" id="{B807AC6A-1C29-924E-8AF4-B90ADBD34A3A}"/>
              </a:ext>
            </a:extLst>
          </p:cNvPr>
          <p:cNvSpPr>
            <a:spLocks noGrp="1"/>
          </p:cNvSpPr>
          <p:nvPr>
            <p:ph type="body" sz="quarter" idx="34" hasCustomPrompt="1"/>
          </p:nvPr>
        </p:nvSpPr>
        <p:spPr>
          <a:xfrm>
            <a:off x="3032998" y="2060907"/>
            <a:ext cx="3387725" cy="10933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text sample small text  sample small text  sample small text  sample small text  sample small text  sample small text  sample small text  sample small text  sample small text  sample small text </a:t>
            </a:r>
          </a:p>
        </p:txBody>
      </p:sp>
      <p:sp>
        <p:nvSpPr>
          <p:cNvPr id="60" name="Text Placeholder 2">
            <a:extLst>
              <a:ext uri="{FF2B5EF4-FFF2-40B4-BE49-F238E27FC236}">
                <a16:creationId xmlns:a16="http://schemas.microsoft.com/office/drawing/2014/main" id="{378A7583-9376-FB4E-87A5-71C13ADBDBE3}"/>
              </a:ext>
            </a:extLst>
          </p:cNvPr>
          <p:cNvSpPr>
            <a:spLocks noGrp="1"/>
          </p:cNvSpPr>
          <p:nvPr>
            <p:ph type="body" sz="quarter" idx="33" hasCustomPrompt="1"/>
          </p:nvPr>
        </p:nvSpPr>
        <p:spPr>
          <a:xfrm>
            <a:off x="9608199" y="2590800"/>
            <a:ext cx="1320325" cy="218137"/>
          </a:xfrm>
          <a:prstGeom prst="rect">
            <a:avLst/>
          </a:prstGeom>
          <a:solidFill>
            <a:schemeClr val="accent5"/>
          </a:solidFill>
        </p:spPr>
        <p:txBody>
          <a:bodyPr/>
          <a:lstStyle>
            <a:lvl1pPr marL="0" indent="0" algn="ctr">
              <a:buNone/>
              <a:defRPr sz="1000" b="1" cap="all" spc="300" baseline="0">
                <a:solidFill>
                  <a:schemeClr val="accent1"/>
                </a:solidFill>
                <a:latin typeface="DM Sans" pitchFamily="2" charset="77"/>
              </a:defRPr>
            </a:lvl1pPr>
          </a:lstStyle>
          <a:p>
            <a:pPr lvl="0"/>
            <a:r>
              <a:rPr lang="en-US" dirty="0"/>
              <a:t>-XY%, +XYK</a:t>
            </a:r>
          </a:p>
        </p:txBody>
      </p:sp>
      <p:sp>
        <p:nvSpPr>
          <p:cNvPr id="58" name="Text Placeholder 2">
            <a:extLst>
              <a:ext uri="{FF2B5EF4-FFF2-40B4-BE49-F238E27FC236}">
                <a16:creationId xmlns:a16="http://schemas.microsoft.com/office/drawing/2014/main" id="{D456E8AA-5624-5349-8F8C-31A7C74CAA09}"/>
              </a:ext>
            </a:extLst>
          </p:cNvPr>
          <p:cNvSpPr>
            <a:spLocks noGrp="1"/>
          </p:cNvSpPr>
          <p:nvPr>
            <p:ph type="body" sz="quarter" idx="32" hasCustomPrompt="1"/>
          </p:nvPr>
        </p:nvSpPr>
        <p:spPr>
          <a:xfrm>
            <a:off x="7779399" y="2590800"/>
            <a:ext cx="1295796" cy="218137"/>
          </a:xfrm>
          <a:prstGeom prst="rect">
            <a:avLst/>
          </a:prstGeom>
          <a:solidFill>
            <a:schemeClr val="accent5"/>
          </a:solidFill>
        </p:spPr>
        <p:txBody>
          <a:bodyPr/>
          <a:lstStyle>
            <a:lvl1pPr marL="0" indent="0" algn="ctr">
              <a:buNone/>
              <a:defRPr sz="1000" b="1" cap="all" spc="300" baseline="0">
                <a:solidFill>
                  <a:schemeClr val="accent1"/>
                </a:solidFill>
                <a:latin typeface="DM Sans" pitchFamily="2" charset="77"/>
              </a:defRPr>
            </a:lvl1pPr>
          </a:lstStyle>
          <a:p>
            <a:pPr lvl="0"/>
            <a:r>
              <a:rPr lang="en-US" dirty="0"/>
              <a:t>+XY%, +XYK</a:t>
            </a:r>
          </a:p>
        </p:txBody>
      </p:sp>
      <p:sp>
        <p:nvSpPr>
          <p:cNvPr id="52" name="Text Placeholder 2">
            <a:extLst>
              <a:ext uri="{FF2B5EF4-FFF2-40B4-BE49-F238E27FC236}">
                <a16:creationId xmlns:a16="http://schemas.microsoft.com/office/drawing/2014/main" id="{26357796-E1FC-E342-BC37-A2370AD67CA9}"/>
              </a:ext>
            </a:extLst>
          </p:cNvPr>
          <p:cNvSpPr>
            <a:spLocks noGrp="1"/>
          </p:cNvSpPr>
          <p:nvPr>
            <p:ph type="body" sz="quarter" idx="27" hasCustomPrompt="1"/>
          </p:nvPr>
        </p:nvSpPr>
        <p:spPr>
          <a:xfrm>
            <a:off x="547450" y="5267352"/>
            <a:ext cx="1210424" cy="359983"/>
          </a:xfrm>
          <a:prstGeom prst="rect">
            <a:avLst/>
          </a:prstGeom>
        </p:spPr>
        <p:txBody>
          <a:bodyPr/>
          <a:lstStyle>
            <a:lvl1pPr marL="0" indent="0" algn="l">
              <a:buNone/>
              <a:defRPr sz="1000" b="1" cap="all" spc="300" baseline="0">
                <a:solidFill>
                  <a:schemeClr val="accent1"/>
                </a:solidFill>
                <a:latin typeface="DM Sans" pitchFamily="2" charset="77"/>
              </a:defRPr>
            </a:lvl1pPr>
          </a:lstStyle>
          <a:p>
            <a:pPr lvl="0"/>
            <a:r>
              <a:rPr lang="en-US" baseline="30000" dirty="0"/>
              <a:t>1</a:t>
            </a:r>
            <a:r>
              <a:rPr lang="en-US" dirty="0"/>
              <a:t>Sub category citation</a:t>
            </a:r>
          </a:p>
        </p:txBody>
      </p:sp>
      <p:sp>
        <p:nvSpPr>
          <p:cNvPr id="51" name="Text Placeholder 2">
            <a:extLst>
              <a:ext uri="{FF2B5EF4-FFF2-40B4-BE49-F238E27FC236}">
                <a16:creationId xmlns:a16="http://schemas.microsoft.com/office/drawing/2014/main" id="{3852F616-5688-E746-B7EE-3512AFD46F28}"/>
              </a:ext>
            </a:extLst>
          </p:cNvPr>
          <p:cNvSpPr>
            <a:spLocks noGrp="1"/>
          </p:cNvSpPr>
          <p:nvPr>
            <p:ph type="body" sz="quarter" idx="26" hasCustomPrompt="1"/>
          </p:nvPr>
        </p:nvSpPr>
        <p:spPr>
          <a:xfrm>
            <a:off x="547450" y="3940928"/>
            <a:ext cx="1210424" cy="359983"/>
          </a:xfrm>
          <a:prstGeom prst="rect">
            <a:avLst/>
          </a:prstGeom>
        </p:spPr>
        <p:txBody>
          <a:bodyPr/>
          <a:lstStyle>
            <a:lvl1pPr marL="0" indent="0" algn="l">
              <a:buNone/>
              <a:defRPr sz="1000" b="1" cap="all" spc="300" baseline="0">
                <a:solidFill>
                  <a:schemeClr val="accent1"/>
                </a:solidFill>
                <a:latin typeface="DM Sans" pitchFamily="2" charset="77"/>
              </a:defRPr>
            </a:lvl1pPr>
          </a:lstStyle>
          <a:p>
            <a:pPr lvl="0"/>
            <a:r>
              <a:rPr lang="en-US" dirty="0"/>
              <a:t>Sub category</a:t>
            </a:r>
          </a:p>
        </p:txBody>
      </p:sp>
      <p:sp>
        <p:nvSpPr>
          <p:cNvPr id="16" name="Rectangle 15">
            <a:extLst>
              <a:ext uri="{FF2B5EF4-FFF2-40B4-BE49-F238E27FC236}">
                <a16:creationId xmlns:a16="http://schemas.microsoft.com/office/drawing/2014/main" id="{06109835-F8EE-A54E-A502-3A5753866F20}"/>
              </a:ext>
            </a:extLst>
          </p:cNvPr>
          <p:cNvSpPr/>
          <p:nvPr userDrawn="1"/>
        </p:nvSpPr>
        <p:spPr>
          <a:xfrm>
            <a:off x="613627" y="4595377"/>
            <a:ext cx="2124731"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sp>
        <p:nvSpPr>
          <p:cNvPr id="47" name="Text Placeholder 2">
            <a:extLst>
              <a:ext uri="{FF2B5EF4-FFF2-40B4-BE49-F238E27FC236}">
                <a16:creationId xmlns:a16="http://schemas.microsoft.com/office/drawing/2014/main" id="{DF5688F3-0A1A-2449-ACB7-6EBB455716BB}"/>
              </a:ext>
            </a:extLst>
          </p:cNvPr>
          <p:cNvSpPr>
            <a:spLocks noGrp="1"/>
          </p:cNvSpPr>
          <p:nvPr>
            <p:ph type="body" sz="quarter" idx="22" hasCustomPrompt="1"/>
          </p:nvPr>
        </p:nvSpPr>
        <p:spPr>
          <a:xfrm>
            <a:off x="806156" y="4759904"/>
            <a:ext cx="1725222" cy="231865"/>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13" name="Rectangle 12">
            <a:extLst>
              <a:ext uri="{FF2B5EF4-FFF2-40B4-BE49-F238E27FC236}">
                <a16:creationId xmlns:a16="http://schemas.microsoft.com/office/drawing/2014/main" id="{EB440B7C-46B7-2949-A393-CB2C0FCE326A}"/>
              </a:ext>
            </a:extLst>
          </p:cNvPr>
          <p:cNvSpPr/>
          <p:nvPr userDrawn="1"/>
        </p:nvSpPr>
        <p:spPr>
          <a:xfrm>
            <a:off x="613627" y="3295811"/>
            <a:ext cx="2124731"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sp>
        <p:nvSpPr>
          <p:cNvPr id="46" name="Text Placeholder 2">
            <a:extLst>
              <a:ext uri="{FF2B5EF4-FFF2-40B4-BE49-F238E27FC236}">
                <a16:creationId xmlns:a16="http://schemas.microsoft.com/office/drawing/2014/main" id="{989DFE81-BA69-394F-8E6C-B2CA825A3126}"/>
              </a:ext>
            </a:extLst>
          </p:cNvPr>
          <p:cNvSpPr>
            <a:spLocks noGrp="1"/>
          </p:cNvSpPr>
          <p:nvPr>
            <p:ph type="body" sz="quarter" idx="21" hasCustomPrompt="1"/>
          </p:nvPr>
        </p:nvSpPr>
        <p:spPr>
          <a:xfrm>
            <a:off x="814307" y="3469028"/>
            <a:ext cx="1725222" cy="231865"/>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10" name="Rectangle 9">
            <a:extLst>
              <a:ext uri="{FF2B5EF4-FFF2-40B4-BE49-F238E27FC236}">
                <a16:creationId xmlns:a16="http://schemas.microsoft.com/office/drawing/2014/main" id="{5642A64B-D5AC-164B-BDA1-5AC854397748}"/>
              </a:ext>
            </a:extLst>
          </p:cNvPr>
          <p:cNvSpPr/>
          <p:nvPr userDrawn="1"/>
        </p:nvSpPr>
        <p:spPr>
          <a:xfrm>
            <a:off x="613627" y="2060907"/>
            <a:ext cx="2124731"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sp>
        <p:nvSpPr>
          <p:cNvPr id="45" name="Text Placeholder 2">
            <a:extLst>
              <a:ext uri="{FF2B5EF4-FFF2-40B4-BE49-F238E27FC236}">
                <a16:creationId xmlns:a16="http://schemas.microsoft.com/office/drawing/2014/main" id="{21066A83-86D2-D04A-954F-9430B54DBD54}"/>
              </a:ext>
            </a:extLst>
          </p:cNvPr>
          <p:cNvSpPr>
            <a:spLocks noGrp="1"/>
          </p:cNvSpPr>
          <p:nvPr>
            <p:ph type="body" sz="quarter" idx="20" hasCustomPrompt="1"/>
          </p:nvPr>
        </p:nvSpPr>
        <p:spPr>
          <a:xfrm>
            <a:off x="806156" y="2222104"/>
            <a:ext cx="1725222" cy="231865"/>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44" name="Text Placeholder 2">
            <a:extLst>
              <a:ext uri="{FF2B5EF4-FFF2-40B4-BE49-F238E27FC236}">
                <a16:creationId xmlns:a16="http://schemas.microsoft.com/office/drawing/2014/main" id="{47FE95A6-C15B-7441-95C8-0BB22E931A7B}"/>
              </a:ext>
            </a:extLst>
          </p:cNvPr>
          <p:cNvSpPr>
            <a:spLocks noGrp="1"/>
          </p:cNvSpPr>
          <p:nvPr>
            <p:ph type="body" sz="quarter" idx="19" hasCustomPrompt="1"/>
          </p:nvPr>
        </p:nvSpPr>
        <p:spPr>
          <a:xfrm>
            <a:off x="7643322" y="2944170"/>
            <a:ext cx="3253276" cy="418886"/>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a:t>
            </a:r>
          </a:p>
        </p:txBody>
      </p:sp>
      <p:sp>
        <p:nvSpPr>
          <p:cNvPr id="3" name="Text Placeholder 2">
            <a:extLst>
              <a:ext uri="{FF2B5EF4-FFF2-40B4-BE49-F238E27FC236}">
                <a16:creationId xmlns:a16="http://schemas.microsoft.com/office/drawing/2014/main" id="{4265E8AA-3133-6B4D-A055-33A4F2A79098}"/>
              </a:ext>
            </a:extLst>
          </p:cNvPr>
          <p:cNvSpPr>
            <a:spLocks noGrp="1"/>
          </p:cNvSpPr>
          <p:nvPr>
            <p:ph type="body" sz="quarter" idx="17" hasCustomPrompt="1"/>
          </p:nvPr>
        </p:nvSpPr>
        <p:spPr>
          <a:xfrm>
            <a:off x="7828372" y="1307709"/>
            <a:ext cx="1725222" cy="418886"/>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a:t>
            </a:r>
            <a:r>
              <a:rPr lang="en-US" baseline="30000" dirty="0"/>
              <a:t>1</a:t>
            </a:r>
            <a:endParaRPr lang="en-US" dirty="0"/>
          </a:p>
        </p:txBody>
      </p:sp>
      <p:sp>
        <p:nvSpPr>
          <p:cNvPr id="43" name="Text Placeholder 2">
            <a:extLst>
              <a:ext uri="{FF2B5EF4-FFF2-40B4-BE49-F238E27FC236}">
                <a16:creationId xmlns:a16="http://schemas.microsoft.com/office/drawing/2014/main" id="{D9806444-205E-B343-A29C-7902C54264D2}"/>
              </a:ext>
            </a:extLst>
          </p:cNvPr>
          <p:cNvSpPr>
            <a:spLocks noGrp="1"/>
          </p:cNvSpPr>
          <p:nvPr>
            <p:ph type="body" sz="quarter" idx="18" hasCustomPrompt="1"/>
          </p:nvPr>
        </p:nvSpPr>
        <p:spPr>
          <a:xfrm>
            <a:off x="9809715" y="1295400"/>
            <a:ext cx="1725222" cy="418886"/>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a:t>
            </a:r>
          </a:p>
        </p:txBody>
      </p:sp>
      <p:sp>
        <p:nvSpPr>
          <p:cNvPr id="53" name="Text Placeholder 2">
            <a:extLst>
              <a:ext uri="{FF2B5EF4-FFF2-40B4-BE49-F238E27FC236}">
                <a16:creationId xmlns:a16="http://schemas.microsoft.com/office/drawing/2014/main" id="{65E250D8-CF4C-404F-B529-E0014354B551}"/>
              </a:ext>
            </a:extLst>
          </p:cNvPr>
          <p:cNvSpPr>
            <a:spLocks noGrp="1"/>
          </p:cNvSpPr>
          <p:nvPr>
            <p:ph type="body" sz="quarter" idx="40" hasCustomPrompt="1"/>
          </p:nvPr>
        </p:nvSpPr>
        <p:spPr>
          <a:xfrm>
            <a:off x="8622062" y="3715692"/>
            <a:ext cx="1295796" cy="218137"/>
          </a:xfrm>
          <a:prstGeom prst="rect">
            <a:avLst/>
          </a:prstGeom>
          <a:solidFill>
            <a:schemeClr val="accent5"/>
          </a:solidFill>
        </p:spPr>
        <p:txBody>
          <a:bodyPr/>
          <a:lstStyle>
            <a:lvl1pPr marL="0" indent="0" algn="ctr">
              <a:buNone/>
              <a:defRPr sz="1000" b="1" cap="all" spc="300" baseline="0">
                <a:solidFill>
                  <a:schemeClr val="accent1"/>
                </a:solidFill>
                <a:latin typeface="DM Sans" pitchFamily="2" charset="77"/>
              </a:defRPr>
            </a:lvl1pPr>
          </a:lstStyle>
          <a:p>
            <a:pPr lvl="0"/>
            <a:r>
              <a:rPr lang="en-US" dirty="0"/>
              <a:t>+XY%, +XYK</a:t>
            </a:r>
          </a:p>
        </p:txBody>
      </p:sp>
      <p:pic>
        <p:nvPicPr>
          <p:cNvPr id="6" name="Picture 5">
            <a:extLst>
              <a:ext uri="{FF2B5EF4-FFF2-40B4-BE49-F238E27FC236}">
                <a16:creationId xmlns:a16="http://schemas.microsoft.com/office/drawing/2014/main" id="{BC60FDBA-932E-8540-9D19-48C61087525B}"/>
              </a:ext>
            </a:extLst>
          </p:cNvPr>
          <p:cNvPicPr>
            <a:picLocks noChangeAspect="1"/>
          </p:cNvPicPr>
          <p:nvPr userDrawn="1"/>
        </p:nvPicPr>
        <p:blipFill>
          <a:blip r:embed="rId2"/>
          <a:stretch>
            <a:fillRect/>
          </a:stretch>
        </p:blipFill>
        <p:spPr>
          <a:xfrm>
            <a:off x="2521599" y="2438400"/>
            <a:ext cx="381000" cy="381000"/>
          </a:xfrm>
          <a:prstGeom prst="rect">
            <a:avLst/>
          </a:prstGeom>
        </p:spPr>
      </p:pic>
      <p:pic>
        <p:nvPicPr>
          <p:cNvPr id="54" name="Picture 53">
            <a:extLst>
              <a:ext uri="{FF2B5EF4-FFF2-40B4-BE49-F238E27FC236}">
                <a16:creationId xmlns:a16="http://schemas.microsoft.com/office/drawing/2014/main" id="{B2960B62-26BA-404A-83DA-2ABDD2958F69}"/>
              </a:ext>
            </a:extLst>
          </p:cNvPr>
          <p:cNvPicPr>
            <a:picLocks noChangeAspect="1"/>
          </p:cNvPicPr>
          <p:nvPr userDrawn="1"/>
        </p:nvPicPr>
        <p:blipFill>
          <a:blip r:embed="rId2"/>
          <a:stretch>
            <a:fillRect/>
          </a:stretch>
        </p:blipFill>
        <p:spPr>
          <a:xfrm>
            <a:off x="2521599" y="3657600"/>
            <a:ext cx="381000" cy="381000"/>
          </a:xfrm>
          <a:prstGeom prst="rect">
            <a:avLst/>
          </a:prstGeom>
        </p:spPr>
      </p:pic>
      <p:pic>
        <p:nvPicPr>
          <p:cNvPr id="55" name="Picture 54">
            <a:extLst>
              <a:ext uri="{FF2B5EF4-FFF2-40B4-BE49-F238E27FC236}">
                <a16:creationId xmlns:a16="http://schemas.microsoft.com/office/drawing/2014/main" id="{80ED8C1D-BD1A-8347-A851-8988D91D6490}"/>
              </a:ext>
            </a:extLst>
          </p:cNvPr>
          <p:cNvPicPr>
            <a:picLocks noChangeAspect="1"/>
          </p:cNvPicPr>
          <p:nvPr userDrawn="1"/>
        </p:nvPicPr>
        <p:blipFill>
          <a:blip r:embed="rId2"/>
          <a:stretch>
            <a:fillRect/>
          </a:stretch>
        </p:blipFill>
        <p:spPr>
          <a:xfrm>
            <a:off x="2521599" y="4953000"/>
            <a:ext cx="381000" cy="381000"/>
          </a:xfrm>
          <a:prstGeom prst="rect">
            <a:avLst/>
          </a:prstGeom>
        </p:spPr>
      </p:pic>
      <p:sp>
        <p:nvSpPr>
          <p:cNvPr id="25" name="Text Placeholder 8">
            <a:extLst>
              <a:ext uri="{FF2B5EF4-FFF2-40B4-BE49-F238E27FC236}">
                <a16:creationId xmlns:a16="http://schemas.microsoft.com/office/drawing/2014/main" id="{9D76E94E-EADA-A04F-8068-1752410194D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26" name="Text Placeholder 10">
            <a:extLst>
              <a:ext uri="{FF2B5EF4-FFF2-40B4-BE49-F238E27FC236}">
                <a16:creationId xmlns:a16="http://schemas.microsoft.com/office/drawing/2014/main" id="{7EC8C15C-E2CE-794E-B308-519625B5F9DD}"/>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108887979"/>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otential Parnterships">
    <p:spTree>
      <p:nvGrpSpPr>
        <p:cNvPr id="1" name=""/>
        <p:cNvGrpSpPr/>
        <p:nvPr/>
      </p:nvGrpSpPr>
      <p:grpSpPr>
        <a:xfrm>
          <a:off x="0" y="0"/>
          <a:ext cx="0" cy="0"/>
          <a:chOff x="0" y="0"/>
          <a:chExt cx="0" cy="0"/>
        </a:xfrm>
      </p:grpSpPr>
      <p:sp>
        <p:nvSpPr>
          <p:cNvPr id="40" name="Text Placeholder 47">
            <a:extLst>
              <a:ext uri="{FF2B5EF4-FFF2-40B4-BE49-F238E27FC236}">
                <a16:creationId xmlns:a16="http://schemas.microsoft.com/office/drawing/2014/main" id="{43754C7C-834C-FC46-8354-1FF30FEAB9A0}"/>
              </a:ext>
            </a:extLst>
          </p:cNvPr>
          <p:cNvSpPr>
            <a:spLocks noGrp="1"/>
          </p:cNvSpPr>
          <p:nvPr>
            <p:ph type="body" sz="quarter" idx="32" hasCustomPrompt="1"/>
          </p:nvPr>
        </p:nvSpPr>
        <p:spPr>
          <a:xfrm>
            <a:off x="1838983" y="5873877"/>
            <a:ext cx="8145724" cy="152400"/>
          </a:xfrm>
          <a:prstGeom prst="rect">
            <a:avLst/>
          </a:prstGeom>
        </p:spPr>
        <p:txBody>
          <a:bodyPr l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spc="0" dirty="0">
                <a:latin typeface="+mj-lt"/>
              </a:rPr>
              <a:t>Small data source description small data source description small data source description small data source description </a:t>
            </a:r>
            <a:endParaRPr lang="en-US" dirty="0"/>
          </a:p>
        </p:txBody>
      </p:sp>
      <p:sp>
        <p:nvSpPr>
          <p:cNvPr id="42" name="Text Placeholder 47">
            <a:extLst>
              <a:ext uri="{FF2B5EF4-FFF2-40B4-BE49-F238E27FC236}">
                <a16:creationId xmlns:a16="http://schemas.microsoft.com/office/drawing/2014/main" id="{AE93FAAC-A019-4C4F-8EF5-4C1C318E18FB}"/>
              </a:ext>
            </a:extLst>
          </p:cNvPr>
          <p:cNvSpPr>
            <a:spLocks noGrp="1"/>
          </p:cNvSpPr>
          <p:nvPr>
            <p:ph type="body" sz="quarter" idx="31" hasCustomPrompt="1"/>
          </p:nvPr>
        </p:nvSpPr>
        <p:spPr>
          <a:xfrm>
            <a:off x="638299" y="5873877"/>
            <a:ext cx="1657884" cy="145923"/>
          </a:xfrm>
          <a:prstGeom prst="rect">
            <a:avLst/>
          </a:prstGeom>
        </p:spPr>
        <p:txBody>
          <a:bodyPr/>
          <a:lstStyle>
            <a:lvl1pPr marL="0" indent="0">
              <a:buNone/>
              <a:defRPr sz="700" b="1" cap="all" spc="300" baseline="0">
                <a:solidFill>
                  <a:schemeClr val="accent1"/>
                </a:solidFill>
                <a:latin typeface="DM Sans" pitchFamily="2" charset="77"/>
              </a:defRPr>
            </a:lvl1pPr>
          </a:lstStyle>
          <a:p>
            <a:pPr lvl="0"/>
            <a:r>
              <a:rPr lang="en-US" dirty="0"/>
              <a:t>Data source:   </a:t>
            </a:r>
          </a:p>
        </p:txBody>
      </p:sp>
      <p:sp>
        <p:nvSpPr>
          <p:cNvPr id="6" name="Text Placeholder 8">
            <a:extLst>
              <a:ext uri="{FF2B5EF4-FFF2-40B4-BE49-F238E27FC236}">
                <a16:creationId xmlns:a16="http://schemas.microsoft.com/office/drawing/2014/main" id="{96D4D4E6-4DED-474A-8DAB-E18CA2F3D920}"/>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7" name="Text Placeholder 10">
            <a:extLst>
              <a:ext uri="{FF2B5EF4-FFF2-40B4-BE49-F238E27FC236}">
                <a16:creationId xmlns:a16="http://schemas.microsoft.com/office/drawing/2014/main" id="{ADFE97CB-ED68-5142-A7B4-47A80997E016}"/>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66900926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3620582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Column Grid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E7D8F2-A328-6F4D-A3B7-CF84C634336E}"/>
              </a:ext>
            </a:extLst>
          </p:cNvPr>
          <p:cNvSpPr/>
          <p:nvPr userDrawn="1"/>
        </p:nvSpPr>
        <p:spPr>
          <a:xfrm>
            <a:off x="84844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29" name="Text Placeholder 2">
            <a:extLst>
              <a:ext uri="{FF2B5EF4-FFF2-40B4-BE49-F238E27FC236}">
                <a16:creationId xmlns:a16="http://schemas.microsoft.com/office/drawing/2014/main" id="{FE395F63-6818-7546-8FB3-BACD3DBE6620}"/>
              </a:ext>
            </a:extLst>
          </p:cNvPr>
          <p:cNvSpPr>
            <a:spLocks noGrp="1"/>
          </p:cNvSpPr>
          <p:nvPr>
            <p:ph type="body" sz="quarter" idx="16" hasCustomPrompt="1"/>
          </p:nvPr>
        </p:nvSpPr>
        <p:spPr>
          <a:xfrm>
            <a:off x="8571742" y="1954149"/>
            <a:ext cx="2339975" cy="438150"/>
          </a:xfrm>
          <a:prstGeom prst="rect">
            <a:avLst/>
          </a:prstGeom>
        </p:spPr>
        <p:txBody>
          <a:bodyPr/>
          <a:lstStyle>
            <a:lvl1pPr marL="0" indent="0" algn="ctr">
              <a:buNone/>
              <a:defRPr sz="2000" b="1" cap="all" spc="300" baseline="0">
                <a:solidFill>
                  <a:schemeClr val="bg1"/>
                </a:solidFill>
                <a:latin typeface="DM Sans" pitchFamily="2" charset="77"/>
              </a:defRPr>
            </a:lvl1pPr>
          </a:lstStyle>
          <a:p>
            <a:pPr lvl="0"/>
            <a:r>
              <a:rPr lang="en-US" dirty="0"/>
              <a:t>TITLE</a:t>
            </a:r>
          </a:p>
        </p:txBody>
      </p:sp>
      <p:sp>
        <p:nvSpPr>
          <p:cNvPr id="15" name="Rectangle 14">
            <a:extLst>
              <a:ext uri="{FF2B5EF4-FFF2-40B4-BE49-F238E27FC236}">
                <a16:creationId xmlns:a16="http://schemas.microsoft.com/office/drawing/2014/main" id="{D6051C29-2C10-3247-A451-A17CC22EB5B5}"/>
              </a:ext>
            </a:extLst>
          </p:cNvPr>
          <p:cNvSpPr/>
          <p:nvPr userDrawn="1"/>
        </p:nvSpPr>
        <p:spPr>
          <a:xfrm>
            <a:off x="45720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28" name="Text Placeholder 2">
            <a:extLst>
              <a:ext uri="{FF2B5EF4-FFF2-40B4-BE49-F238E27FC236}">
                <a16:creationId xmlns:a16="http://schemas.microsoft.com/office/drawing/2014/main" id="{D423FEEC-D002-EF4E-87C4-638289645272}"/>
              </a:ext>
            </a:extLst>
          </p:cNvPr>
          <p:cNvSpPr>
            <a:spLocks noGrp="1"/>
          </p:cNvSpPr>
          <p:nvPr>
            <p:ph type="body" sz="quarter" idx="15" hasCustomPrompt="1"/>
          </p:nvPr>
        </p:nvSpPr>
        <p:spPr>
          <a:xfrm>
            <a:off x="4659313" y="1954149"/>
            <a:ext cx="2339975" cy="438150"/>
          </a:xfrm>
          <a:prstGeom prst="rect">
            <a:avLst/>
          </a:prstGeom>
        </p:spPr>
        <p:txBody>
          <a:bodyPr/>
          <a:lstStyle>
            <a:lvl1pPr marL="0" indent="0" algn="ctr">
              <a:buNone/>
              <a:defRPr sz="2000" b="1" cap="all" spc="300" baseline="0">
                <a:solidFill>
                  <a:schemeClr val="bg1"/>
                </a:solidFill>
                <a:latin typeface="DM Sans" pitchFamily="2" charset="77"/>
              </a:defRPr>
            </a:lvl1pPr>
          </a:lstStyle>
          <a:p>
            <a:pPr lvl="0"/>
            <a:r>
              <a:rPr lang="en-US" dirty="0"/>
              <a:t>TITLE</a:t>
            </a: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6096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696913" y="1954149"/>
            <a:ext cx="2339975" cy="438150"/>
          </a:xfrm>
          <a:prstGeom prst="rect">
            <a:avLst/>
          </a:prstGeom>
        </p:spPr>
        <p:txBody>
          <a:bodyPr/>
          <a:lstStyle>
            <a:lvl1pPr marL="0" indent="0" algn="ctr">
              <a:buNone/>
              <a:defRPr sz="2000" b="1" cap="all" spc="300" baseline="0">
                <a:solidFill>
                  <a:schemeClr val="bg1"/>
                </a:solidFill>
                <a:latin typeface="DM Sans"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6714746"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Three column grid</a:t>
            </a:r>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603504" y="758952"/>
            <a:ext cx="101437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23" name="Straight Connector 22">
            <a:extLst>
              <a:ext uri="{FF2B5EF4-FFF2-40B4-BE49-F238E27FC236}">
                <a16:creationId xmlns:a16="http://schemas.microsoft.com/office/drawing/2014/main" id="{A1E40EE5-0F03-054E-83C2-E613E4497FA0}"/>
              </a:ext>
            </a:extLst>
          </p:cNvPr>
          <p:cNvCxnSpPr/>
          <p:nvPr userDrawn="1"/>
        </p:nvCxnSpPr>
        <p:spPr bwMode="auto">
          <a:xfrm>
            <a:off x="38152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918E24F1-2A93-2E4B-BD2D-1D8B5686CABA}"/>
              </a:ext>
            </a:extLst>
          </p:cNvPr>
          <p:cNvCxnSpPr/>
          <p:nvPr userDrawn="1"/>
        </p:nvCxnSpPr>
        <p:spPr bwMode="auto">
          <a:xfrm>
            <a:off x="77955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D9B9FCD-9FCD-0C45-B90C-8B51A91A8A87}"/>
              </a:ext>
            </a:extLst>
          </p:cNvPr>
          <p:cNvCxnSpPr/>
          <p:nvPr userDrawn="1"/>
        </p:nvCxnSpPr>
        <p:spPr bwMode="auto">
          <a:xfrm>
            <a:off x="8382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F7754CFF-04E2-B145-895F-CDD2D07A5BFE}"/>
              </a:ext>
            </a:extLst>
          </p:cNvPr>
          <p:cNvCxnSpPr/>
          <p:nvPr userDrawn="1"/>
        </p:nvCxnSpPr>
        <p:spPr bwMode="auto">
          <a:xfrm>
            <a:off x="48006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49EFF8A1-BFA2-E84A-9A0D-99BB5D222AA5}"/>
              </a:ext>
            </a:extLst>
          </p:cNvPr>
          <p:cNvCxnSpPr/>
          <p:nvPr userDrawn="1"/>
        </p:nvCxnSpPr>
        <p:spPr bwMode="auto">
          <a:xfrm>
            <a:off x="87130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666052" y="2853955"/>
            <a:ext cx="2401697" cy="921489"/>
          </a:xfrm>
          <a:prstGeom prst="rect">
            <a:avLst/>
          </a:prstGeom>
        </p:spPr>
        <p:txBody>
          <a:bodyPr anchor="ctr" anchorCtr="0"/>
          <a:lstStyle>
            <a:lvl1pPr marL="0" indent="0" algn="ctr">
              <a:buNone/>
              <a:defRPr sz="1400">
                <a:solidFill>
                  <a:schemeClr val="accent1"/>
                </a:solidFill>
                <a:latin typeface="DM Sans" pitchFamily="2" charset="77"/>
              </a:defRPr>
            </a:lvl1pPr>
          </a:lstStyle>
          <a:p>
            <a:pPr lvl="0"/>
            <a:r>
              <a:rPr lang="en-US" dirty="0"/>
              <a:t>Content</a:t>
            </a:r>
          </a:p>
        </p:txBody>
      </p:sp>
      <p:sp>
        <p:nvSpPr>
          <p:cNvPr id="31" name="Text Placeholder 61">
            <a:extLst>
              <a:ext uri="{FF2B5EF4-FFF2-40B4-BE49-F238E27FC236}">
                <a16:creationId xmlns:a16="http://schemas.microsoft.com/office/drawing/2014/main" id="{E839F70C-EFEC-CF40-859A-36BB1D0723A6}"/>
              </a:ext>
            </a:extLst>
          </p:cNvPr>
          <p:cNvSpPr>
            <a:spLocks noGrp="1"/>
          </p:cNvSpPr>
          <p:nvPr>
            <p:ph type="body" sz="quarter" idx="36" hasCustomPrompt="1"/>
          </p:nvPr>
        </p:nvSpPr>
        <p:spPr>
          <a:xfrm>
            <a:off x="666052" y="4358098"/>
            <a:ext cx="2401697" cy="921489"/>
          </a:xfrm>
          <a:prstGeom prst="rect">
            <a:avLst/>
          </a:prstGeom>
        </p:spPr>
        <p:txBody>
          <a:bodyPr anchor="ctr" anchorCtr="0"/>
          <a:lstStyle>
            <a:lvl1pPr marL="0" indent="0" algn="ctr">
              <a:buNone/>
              <a:defRPr sz="1400">
                <a:solidFill>
                  <a:schemeClr val="accent1"/>
                </a:solidFill>
                <a:latin typeface="DM Sans" pitchFamily="2" charset="77"/>
              </a:defRPr>
            </a:lvl1pPr>
          </a:lstStyle>
          <a:p>
            <a:pPr lvl="0"/>
            <a:r>
              <a:rPr lang="en-US" dirty="0"/>
              <a:t>Content</a:t>
            </a:r>
          </a:p>
        </p:txBody>
      </p:sp>
      <p:sp>
        <p:nvSpPr>
          <p:cNvPr id="32" name="Text Placeholder 61">
            <a:extLst>
              <a:ext uri="{FF2B5EF4-FFF2-40B4-BE49-F238E27FC236}">
                <a16:creationId xmlns:a16="http://schemas.microsoft.com/office/drawing/2014/main" id="{9372EBA0-1604-F64D-B3CE-44C76AA1DF00}"/>
              </a:ext>
            </a:extLst>
          </p:cNvPr>
          <p:cNvSpPr>
            <a:spLocks noGrp="1"/>
          </p:cNvSpPr>
          <p:nvPr>
            <p:ph type="body" sz="quarter" idx="37" hasCustomPrompt="1"/>
          </p:nvPr>
        </p:nvSpPr>
        <p:spPr>
          <a:xfrm>
            <a:off x="4628452" y="2853955"/>
            <a:ext cx="2401697" cy="921489"/>
          </a:xfrm>
          <a:prstGeom prst="rect">
            <a:avLst/>
          </a:prstGeom>
        </p:spPr>
        <p:txBody>
          <a:bodyPr anchor="ctr" anchorCtr="0"/>
          <a:lstStyle>
            <a:lvl1pPr marL="0" indent="0" algn="ctr">
              <a:buNone/>
              <a:defRPr sz="1400">
                <a:solidFill>
                  <a:schemeClr val="accent1"/>
                </a:solidFill>
                <a:latin typeface="DM Sans" pitchFamily="2" charset="77"/>
              </a:defRPr>
            </a:lvl1pPr>
          </a:lstStyle>
          <a:p>
            <a:pPr lvl="0"/>
            <a:r>
              <a:rPr lang="en-US" dirty="0"/>
              <a:t>Content</a:t>
            </a:r>
          </a:p>
        </p:txBody>
      </p:sp>
      <p:sp>
        <p:nvSpPr>
          <p:cNvPr id="33" name="Text Placeholder 61">
            <a:extLst>
              <a:ext uri="{FF2B5EF4-FFF2-40B4-BE49-F238E27FC236}">
                <a16:creationId xmlns:a16="http://schemas.microsoft.com/office/drawing/2014/main" id="{FB6FE9A6-C0FF-DF42-8858-BC4E24595D23}"/>
              </a:ext>
            </a:extLst>
          </p:cNvPr>
          <p:cNvSpPr>
            <a:spLocks noGrp="1"/>
          </p:cNvSpPr>
          <p:nvPr>
            <p:ph type="body" sz="quarter" idx="38" hasCustomPrompt="1"/>
          </p:nvPr>
        </p:nvSpPr>
        <p:spPr>
          <a:xfrm>
            <a:off x="4628452" y="4358098"/>
            <a:ext cx="2401697" cy="921489"/>
          </a:xfrm>
          <a:prstGeom prst="rect">
            <a:avLst/>
          </a:prstGeom>
        </p:spPr>
        <p:txBody>
          <a:bodyPr anchor="ctr" anchorCtr="0"/>
          <a:lstStyle>
            <a:lvl1pPr marL="0" indent="0" algn="ctr">
              <a:buNone/>
              <a:defRPr sz="1400">
                <a:solidFill>
                  <a:schemeClr val="accent1"/>
                </a:solidFill>
                <a:latin typeface="DM Sans" pitchFamily="2" charset="77"/>
              </a:defRPr>
            </a:lvl1pPr>
          </a:lstStyle>
          <a:p>
            <a:pPr lvl="0"/>
            <a:r>
              <a:rPr lang="en-US" dirty="0"/>
              <a:t>Content</a:t>
            </a:r>
          </a:p>
        </p:txBody>
      </p:sp>
      <p:sp>
        <p:nvSpPr>
          <p:cNvPr id="34" name="Text Placeholder 61">
            <a:extLst>
              <a:ext uri="{FF2B5EF4-FFF2-40B4-BE49-F238E27FC236}">
                <a16:creationId xmlns:a16="http://schemas.microsoft.com/office/drawing/2014/main" id="{B5FF8384-5C72-244D-A407-128F318039A1}"/>
              </a:ext>
            </a:extLst>
          </p:cNvPr>
          <p:cNvSpPr>
            <a:spLocks noGrp="1"/>
          </p:cNvSpPr>
          <p:nvPr>
            <p:ph type="body" sz="quarter" idx="39" hasCustomPrompt="1"/>
          </p:nvPr>
        </p:nvSpPr>
        <p:spPr>
          <a:xfrm>
            <a:off x="8540881" y="2853955"/>
            <a:ext cx="2401697" cy="921489"/>
          </a:xfrm>
          <a:prstGeom prst="rect">
            <a:avLst/>
          </a:prstGeom>
        </p:spPr>
        <p:txBody>
          <a:bodyPr anchor="ctr" anchorCtr="0"/>
          <a:lstStyle>
            <a:lvl1pPr marL="0" indent="0" algn="ctr">
              <a:buNone/>
              <a:defRPr sz="1400">
                <a:solidFill>
                  <a:schemeClr val="accent1"/>
                </a:solidFill>
                <a:latin typeface="DM Sans" pitchFamily="2" charset="77"/>
              </a:defRPr>
            </a:lvl1pPr>
          </a:lstStyle>
          <a:p>
            <a:pPr lvl="0"/>
            <a:r>
              <a:rPr lang="en-US" dirty="0"/>
              <a:t>Content</a:t>
            </a:r>
          </a:p>
        </p:txBody>
      </p:sp>
      <p:sp>
        <p:nvSpPr>
          <p:cNvPr id="35" name="Text Placeholder 61">
            <a:extLst>
              <a:ext uri="{FF2B5EF4-FFF2-40B4-BE49-F238E27FC236}">
                <a16:creationId xmlns:a16="http://schemas.microsoft.com/office/drawing/2014/main" id="{4751C443-836B-F34F-9941-3520A6B4DEFA}"/>
              </a:ext>
            </a:extLst>
          </p:cNvPr>
          <p:cNvSpPr>
            <a:spLocks noGrp="1"/>
          </p:cNvSpPr>
          <p:nvPr>
            <p:ph type="body" sz="quarter" idx="40" hasCustomPrompt="1"/>
          </p:nvPr>
        </p:nvSpPr>
        <p:spPr>
          <a:xfrm>
            <a:off x="8540881" y="4358098"/>
            <a:ext cx="2401697" cy="921489"/>
          </a:xfrm>
          <a:prstGeom prst="rect">
            <a:avLst/>
          </a:prstGeom>
        </p:spPr>
        <p:txBody>
          <a:bodyPr anchor="ctr" anchorCtr="0"/>
          <a:lstStyle>
            <a:lvl1pPr marL="0" indent="0" algn="ctr">
              <a:buNone/>
              <a:defRPr sz="1400">
                <a:solidFill>
                  <a:schemeClr val="accent1"/>
                </a:solidFill>
                <a:latin typeface="DM Sans" pitchFamily="2" charset="77"/>
              </a:defRPr>
            </a:lvl1pPr>
          </a:lstStyle>
          <a:p>
            <a:pPr lvl="0"/>
            <a:r>
              <a:rPr lang="en-US" dirty="0"/>
              <a:t>Content</a:t>
            </a:r>
          </a:p>
        </p:txBody>
      </p:sp>
    </p:spTree>
    <p:extLst>
      <p:ext uri="{BB962C8B-B14F-4D97-AF65-F5344CB8AC3E}">
        <p14:creationId xmlns:p14="http://schemas.microsoft.com/office/powerpoint/2010/main" val="2561116393"/>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Column Grid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A2F5D80-3389-2F44-BD1F-9764195977FE}"/>
              </a:ext>
            </a:extLst>
          </p:cNvPr>
          <p:cNvSpPr/>
          <p:nvPr userDrawn="1"/>
        </p:nvSpPr>
        <p:spPr>
          <a:xfrm>
            <a:off x="7804320" y="2258194"/>
            <a:ext cx="3014417"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40" name="Rectangle 39">
            <a:extLst>
              <a:ext uri="{FF2B5EF4-FFF2-40B4-BE49-F238E27FC236}">
                <a16:creationId xmlns:a16="http://schemas.microsoft.com/office/drawing/2014/main" id="{3D23A609-1CBA-0941-835F-11F32A79F32D}"/>
              </a:ext>
            </a:extLst>
          </p:cNvPr>
          <p:cNvSpPr/>
          <p:nvPr userDrawn="1"/>
        </p:nvSpPr>
        <p:spPr>
          <a:xfrm>
            <a:off x="7804320" y="1749620"/>
            <a:ext cx="3014417"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7" name="Rectangle 36">
            <a:extLst>
              <a:ext uri="{FF2B5EF4-FFF2-40B4-BE49-F238E27FC236}">
                <a16:creationId xmlns:a16="http://schemas.microsoft.com/office/drawing/2014/main" id="{EBAF8170-4423-B945-B38E-48EEA6BC2FAE}"/>
              </a:ext>
            </a:extLst>
          </p:cNvPr>
          <p:cNvSpPr/>
          <p:nvPr userDrawn="1"/>
        </p:nvSpPr>
        <p:spPr>
          <a:xfrm>
            <a:off x="4222920" y="2258194"/>
            <a:ext cx="3014417"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BEA503CB-BB0E-7548-86BF-4F0F59A4227F}"/>
              </a:ext>
            </a:extLst>
          </p:cNvPr>
          <p:cNvSpPr/>
          <p:nvPr userDrawn="1"/>
        </p:nvSpPr>
        <p:spPr>
          <a:xfrm>
            <a:off x="4222920" y="1749620"/>
            <a:ext cx="3014417"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6" name="Rectangle 35">
            <a:extLst>
              <a:ext uri="{FF2B5EF4-FFF2-40B4-BE49-F238E27FC236}">
                <a16:creationId xmlns:a16="http://schemas.microsoft.com/office/drawing/2014/main" id="{2E227DA0-F922-404D-B029-5F6C70A30344}"/>
              </a:ext>
            </a:extLst>
          </p:cNvPr>
          <p:cNvSpPr/>
          <p:nvPr userDrawn="1"/>
        </p:nvSpPr>
        <p:spPr>
          <a:xfrm>
            <a:off x="602673" y="2266018"/>
            <a:ext cx="3014417"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29" name="Text Placeholder 2">
            <a:extLst>
              <a:ext uri="{FF2B5EF4-FFF2-40B4-BE49-F238E27FC236}">
                <a16:creationId xmlns:a16="http://schemas.microsoft.com/office/drawing/2014/main" id="{FE395F63-6818-7546-8FB3-BACD3DBE6620}"/>
              </a:ext>
            </a:extLst>
          </p:cNvPr>
          <p:cNvSpPr>
            <a:spLocks noGrp="1"/>
          </p:cNvSpPr>
          <p:nvPr>
            <p:ph type="body" sz="quarter" idx="16" hasCustomPrompt="1"/>
          </p:nvPr>
        </p:nvSpPr>
        <p:spPr>
          <a:xfrm>
            <a:off x="8141541" y="1786788"/>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28" name="Text Placeholder 2">
            <a:extLst>
              <a:ext uri="{FF2B5EF4-FFF2-40B4-BE49-F238E27FC236}">
                <a16:creationId xmlns:a16="http://schemas.microsoft.com/office/drawing/2014/main" id="{D423FEEC-D002-EF4E-87C4-638289645272}"/>
              </a:ext>
            </a:extLst>
          </p:cNvPr>
          <p:cNvSpPr>
            <a:spLocks noGrp="1"/>
          </p:cNvSpPr>
          <p:nvPr>
            <p:ph type="body" sz="quarter" idx="15" hasCustomPrompt="1"/>
          </p:nvPr>
        </p:nvSpPr>
        <p:spPr>
          <a:xfrm>
            <a:off x="4560141" y="1786788"/>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602673" y="1749620"/>
            <a:ext cx="3014417"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939894" y="1786788"/>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Three column 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346692" y="6274059"/>
            <a:ext cx="51488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chemeClr val="accent1"/>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chemeClr val="accent1"/>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603504" y="758952"/>
            <a:ext cx="80101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Three column step chart title long form subtitle</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1003476" y="2581391"/>
            <a:ext cx="2212810"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1" name="Text Placeholder 61">
            <a:extLst>
              <a:ext uri="{FF2B5EF4-FFF2-40B4-BE49-F238E27FC236}">
                <a16:creationId xmlns:a16="http://schemas.microsoft.com/office/drawing/2014/main" id="{F2E13B99-5AAA-C44E-81B1-4AF7BC9D2767}"/>
              </a:ext>
            </a:extLst>
          </p:cNvPr>
          <p:cNvSpPr>
            <a:spLocks noGrp="1"/>
          </p:cNvSpPr>
          <p:nvPr>
            <p:ph type="body" sz="quarter" idx="36" hasCustomPrompt="1"/>
          </p:nvPr>
        </p:nvSpPr>
        <p:spPr>
          <a:xfrm>
            <a:off x="4623723" y="2588790"/>
            <a:ext cx="2212810"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2" name="Text Placeholder 61">
            <a:extLst>
              <a:ext uri="{FF2B5EF4-FFF2-40B4-BE49-F238E27FC236}">
                <a16:creationId xmlns:a16="http://schemas.microsoft.com/office/drawing/2014/main" id="{7148A4E8-03EE-0048-8D60-D8343B551D0E}"/>
              </a:ext>
            </a:extLst>
          </p:cNvPr>
          <p:cNvSpPr>
            <a:spLocks noGrp="1"/>
          </p:cNvSpPr>
          <p:nvPr>
            <p:ph type="body" sz="quarter" idx="37" hasCustomPrompt="1"/>
          </p:nvPr>
        </p:nvSpPr>
        <p:spPr>
          <a:xfrm>
            <a:off x="8227937" y="2683192"/>
            <a:ext cx="2212810"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1" name="Text Placeholder 9">
            <a:extLst>
              <a:ext uri="{FF2B5EF4-FFF2-40B4-BE49-F238E27FC236}">
                <a16:creationId xmlns:a16="http://schemas.microsoft.com/office/drawing/2014/main" id="{FC04943E-7CFC-0D44-BEA7-9959F530B5B2}"/>
              </a:ext>
            </a:extLst>
          </p:cNvPr>
          <p:cNvSpPr>
            <a:spLocks noGrp="1"/>
          </p:cNvSpPr>
          <p:nvPr>
            <p:ph type="body" sz="quarter" idx="38" hasCustomPrompt="1"/>
          </p:nvPr>
        </p:nvSpPr>
        <p:spPr>
          <a:xfrm>
            <a:off x="10287000" y="1295400"/>
            <a:ext cx="1564713" cy="457200"/>
          </a:xfrm>
          <a:prstGeom prst="rect">
            <a:avLst/>
          </a:prstGeom>
        </p:spPr>
        <p:txBody>
          <a:bodyPr lIns="0" tIns="0" rIns="0"/>
          <a:lstStyle>
            <a:lvl1pPr marL="0" indent="0">
              <a:buNone/>
              <a:defRPr sz="1200" b="1" cap="all" spc="300" baseline="0">
                <a:solidFill>
                  <a:schemeClr val="accent1"/>
                </a:solidFill>
                <a:latin typeface="DM Sans" pitchFamily="2" charset="77"/>
              </a:defRPr>
            </a:lvl1pPr>
          </a:lstStyle>
          <a:p>
            <a:pPr lvl="0"/>
            <a:r>
              <a:rPr lang="en-US" dirty="0"/>
              <a:t>category</a:t>
            </a:r>
          </a:p>
        </p:txBody>
      </p:sp>
    </p:spTree>
    <p:extLst>
      <p:ext uri="{BB962C8B-B14F-4D97-AF65-F5344CB8AC3E}">
        <p14:creationId xmlns:p14="http://schemas.microsoft.com/office/powerpoint/2010/main" val="671974028"/>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ur Column Grid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501DA6F-D153-084E-949A-009F3E494325}"/>
              </a:ext>
            </a:extLst>
          </p:cNvPr>
          <p:cNvSpPr/>
          <p:nvPr userDrawn="1"/>
        </p:nvSpPr>
        <p:spPr>
          <a:xfrm>
            <a:off x="8445486" y="22611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22" name="Rectangle 21">
            <a:extLst>
              <a:ext uri="{FF2B5EF4-FFF2-40B4-BE49-F238E27FC236}">
                <a16:creationId xmlns:a16="http://schemas.microsoft.com/office/drawing/2014/main" id="{2472AEAF-C935-244D-8A52-B34867C78E17}"/>
              </a:ext>
            </a:extLst>
          </p:cNvPr>
          <p:cNvSpPr/>
          <p:nvPr userDrawn="1"/>
        </p:nvSpPr>
        <p:spPr>
          <a:xfrm>
            <a:off x="8445486" y="17526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9" name="Rectangle 38">
            <a:extLst>
              <a:ext uri="{FF2B5EF4-FFF2-40B4-BE49-F238E27FC236}">
                <a16:creationId xmlns:a16="http://schemas.microsoft.com/office/drawing/2014/main" id="{CA2F5D80-3389-2F44-BD1F-9764195977FE}"/>
              </a:ext>
            </a:extLst>
          </p:cNvPr>
          <p:cNvSpPr/>
          <p:nvPr userDrawn="1"/>
        </p:nvSpPr>
        <p:spPr>
          <a:xfrm>
            <a:off x="5854686" y="22611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40" name="Rectangle 39">
            <a:extLst>
              <a:ext uri="{FF2B5EF4-FFF2-40B4-BE49-F238E27FC236}">
                <a16:creationId xmlns:a16="http://schemas.microsoft.com/office/drawing/2014/main" id="{3D23A609-1CBA-0941-835F-11F32A79F32D}"/>
              </a:ext>
            </a:extLst>
          </p:cNvPr>
          <p:cNvSpPr/>
          <p:nvPr userDrawn="1"/>
        </p:nvSpPr>
        <p:spPr>
          <a:xfrm>
            <a:off x="5854686" y="17526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7" name="Rectangle 36">
            <a:extLst>
              <a:ext uri="{FF2B5EF4-FFF2-40B4-BE49-F238E27FC236}">
                <a16:creationId xmlns:a16="http://schemas.microsoft.com/office/drawing/2014/main" id="{EBAF8170-4423-B945-B38E-48EEA6BC2FAE}"/>
              </a:ext>
            </a:extLst>
          </p:cNvPr>
          <p:cNvSpPr/>
          <p:nvPr userDrawn="1"/>
        </p:nvSpPr>
        <p:spPr>
          <a:xfrm>
            <a:off x="3263886" y="22611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BEA503CB-BB0E-7548-86BF-4F0F59A4227F}"/>
              </a:ext>
            </a:extLst>
          </p:cNvPr>
          <p:cNvSpPr/>
          <p:nvPr userDrawn="1"/>
        </p:nvSpPr>
        <p:spPr>
          <a:xfrm>
            <a:off x="3263886" y="17526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6" name="Rectangle 35">
            <a:extLst>
              <a:ext uri="{FF2B5EF4-FFF2-40B4-BE49-F238E27FC236}">
                <a16:creationId xmlns:a16="http://schemas.microsoft.com/office/drawing/2014/main" id="{2E227DA0-F922-404D-B029-5F6C70A30344}"/>
              </a:ext>
            </a:extLst>
          </p:cNvPr>
          <p:cNvSpPr/>
          <p:nvPr userDrawn="1"/>
        </p:nvSpPr>
        <p:spPr>
          <a:xfrm>
            <a:off x="639277" y="22689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639277" y="17526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590566" y="17897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Four column slide title</a:t>
            </a:r>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603504" y="758952"/>
            <a:ext cx="80101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812857" y="258865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3" name="Text Placeholder 2">
            <a:extLst>
              <a:ext uri="{FF2B5EF4-FFF2-40B4-BE49-F238E27FC236}">
                <a16:creationId xmlns:a16="http://schemas.microsoft.com/office/drawing/2014/main" id="{19AF9386-537A-3145-A3F1-F69F776B4F5E}"/>
              </a:ext>
            </a:extLst>
          </p:cNvPr>
          <p:cNvSpPr>
            <a:spLocks noGrp="1"/>
          </p:cNvSpPr>
          <p:nvPr>
            <p:ph type="body" sz="quarter" idx="39" hasCustomPrompt="1"/>
          </p:nvPr>
        </p:nvSpPr>
        <p:spPr>
          <a:xfrm>
            <a:off x="3217519" y="1787812"/>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24" name="Text Placeholder 2">
            <a:extLst>
              <a:ext uri="{FF2B5EF4-FFF2-40B4-BE49-F238E27FC236}">
                <a16:creationId xmlns:a16="http://schemas.microsoft.com/office/drawing/2014/main" id="{3E75AAA5-BA89-084C-A8BE-39F75EE487BF}"/>
              </a:ext>
            </a:extLst>
          </p:cNvPr>
          <p:cNvSpPr>
            <a:spLocks noGrp="1"/>
          </p:cNvSpPr>
          <p:nvPr>
            <p:ph type="body" sz="quarter" idx="40" hasCustomPrompt="1"/>
          </p:nvPr>
        </p:nvSpPr>
        <p:spPr>
          <a:xfrm>
            <a:off x="5813425" y="1787812"/>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25" name="Text Placeholder 2">
            <a:extLst>
              <a:ext uri="{FF2B5EF4-FFF2-40B4-BE49-F238E27FC236}">
                <a16:creationId xmlns:a16="http://schemas.microsoft.com/office/drawing/2014/main" id="{82637187-13A2-A344-BFE9-A3D58BA35A2C}"/>
              </a:ext>
            </a:extLst>
          </p:cNvPr>
          <p:cNvSpPr>
            <a:spLocks noGrp="1"/>
          </p:cNvSpPr>
          <p:nvPr>
            <p:ph type="body" sz="quarter" idx="41" hasCustomPrompt="1"/>
          </p:nvPr>
        </p:nvSpPr>
        <p:spPr>
          <a:xfrm>
            <a:off x="8404225" y="17878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26" name="Text Placeholder 61">
            <a:extLst>
              <a:ext uri="{FF2B5EF4-FFF2-40B4-BE49-F238E27FC236}">
                <a16:creationId xmlns:a16="http://schemas.microsoft.com/office/drawing/2014/main" id="{A0463139-AF5C-BC4F-86D4-F22E70644C2A}"/>
              </a:ext>
            </a:extLst>
          </p:cNvPr>
          <p:cNvSpPr>
            <a:spLocks noGrp="1"/>
          </p:cNvSpPr>
          <p:nvPr>
            <p:ph type="body" sz="quarter" idx="42" hasCustomPrompt="1"/>
          </p:nvPr>
        </p:nvSpPr>
        <p:spPr>
          <a:xfrm>
            <a:off x="3439810" y="258865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7" name="Text Placeholder 61">
            <a:extLst>
              <a:ext uri="{FF2B5EF4-FFF2-40B4-BE49-F238E27FC236}">
                <a16:creationId xmlns:a16="http://schemas.microsoft.com/office/drawing/2014/main" id="{F9F3218D-DF1C-484F-9582-339BB9E5CB74}"/>
              </a:ext>
            </a:extLst>
          </p:cNvPr>
          <p:cNvSpPr>
            <a:spLocks noGrp="1"/>
          </p:cNvSpPr>
          <p:nvPr>
            <p:ph type="body" sz="quarter" idx="43" hasCustomPrompt="1"/>
          </p:nvPr>
        </p:nvSpPr>
        <p:spPr>
          <a:xfrm>
            <a:off x="6035716" y="258865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31" name="Text Placeholder 61">
            <a:extLst>
              <a:ext uri="{FF2B5EF4-FFF2-40B4-BE49-F238E27FC236}">
                <a16:creationId xmlns:a16="http://schemas.microsoft.com/office/drawing/2014/main" id="{95AC4C48-0E04-6D48-A950-34F3B892F8F1}"/>
              </a:ext>
            </a:extLst>
          </p:cNvPr>
          <p:cNvSpPr>
            <a:spLocks noGrp="1"/>
          </p:cNvSpPr>
          <p:nvPr>
            <p:ph type="body" sz="quarter" idx="44" hasCustomPrompt="1"/>
          </p:nvPr>
        </p:nvSpPr>
        <p:spPr>
          <a:xfrm>
            <a:off x="8626516" y="258865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8" name="Text Placeholder 9">
            <a:extLst>
              <a:ext uri="{FF2B5EF4-FFF2-40B4-BE49-F238E27FC236}">
                <a16:creationId xmlns:a16="http://schemas.microsoft.com/office/drawing/2014/main" id="{539E8084-7D30-9045-ABD8-6557D18F2F29}"/>
              </a:ext>
            </a:extLst>
          </p:cNvPr>
          <p:cNvSpPr>
            <a:spLocks noGrp="1"/>
          </p:cNvSpPr>
          <p:nvPr>
            <p:ph type="body" sz="quarter" idx="38" hasCustomPrompt="1"/>
          </p:nvPr>
        </p:nvSpPr>
        <p:spPr>
          <a:xfrm>
            <a:off x="10287000" y="1295400"/>
            <a:ext cx="1564713" cy="457200"/>
          </a:xfrm>
          <a:prstGeom prst="rect">
            <a:avLst/>
          </a:prstGeom>
        </p:spPr>
        <p:txBody>
          <a:bodyPr lIns="0" tIns="0" rIns="0"/>
          <a:lstStyle>
            <a:lvl1pPr marL="0" indent="0">
              <a:buNone/>
              <a:defRPr sz="1200" b="1" cap="all" spc="300" baseline="0">
                <a:solidFill>
                  <a:schemeClr val="accent1"/>
                </a:solidFill>
                <a:latin typeface="DM Sans" pitchFamily="2" charset="77"/>
              </a:defRPr>
            </a:lvl1pPr>
          </a:lstStyle>
          <a:p>
            <a:pPr lvl="0"/>
            <a:r>
              <a:rPr lang="en-US" dirty="0"/>
              <a:t>category</a:t>
            </a:r>
          </a:p>
        </p:txBody>
      </p:sp>
    </p:spTree>
    <p:extLst>
      <p:ext uri="{BB962C8B-B14F-4D97-AF65-F5344CB8AC3E}">
        <p14:creationId xmlns:p14="http://schemas.microsoft.com/office/powerpoint/2010/main" val="3374440152"/>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ur Column Grid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501DA6F-D153-084E-949A-009F3E494325}"/>
              </a:ext>
            </a:extLst>
          </p:cNvPr>
          <p:cNvSpPr/>
          <p:nvPr userDrawn="1"/>
        </p:nvSpPr>
        <p:spPr>
          <a:xfrm>
            <a:off x="8420100" y="2162702"/>
            <a:ext cx="2409855" cy="256169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22" name="Rectangle 21">
            <a:extLst>
              <a:ext uri="{FF2B5EF4-FFF2-40B4-BE49-F238E27FC236}">
                <a16:creationId xmlns:a16="http://schemas.microsoft.com/office/drawing/2014/main" id="{2472AEAF-C935-244D-8A52-B34867C78E17}"/>
              </a:ext>
            </a:extLst>
          </p:cNvPr>
          <p:cNvSpPr/>
          <p:nvPr userDrawn="1"/>
        </p:nvSpPr>
        <p:spPr>
          <a:xfrm>
            <a:off x="8420100" y="1778722"/>
            <a:ext cx="2409855" cy="38398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9" name="Rectangle 38">
            <a:extLst>
              <a:ext uri="{FF2B5EF4-FFF2-40B4-BE49-F238E27FC236}">
                <a16:creationId xmlns:a16="http://schemas.microsoft.com/office/drawing/2014/main" id="{CA2F5D80-3389-2F44-BD1F-9764195977FE}"/>
              </a:ext>
            </a:extLst>
          </p:cNvPr>
          <p:cNvSpPr/>
          <p:nvPr userDrawn="1"/>
        </p:nvSpPr>
        <p:spPr>
          <a:xfrm>
            <a:off x="5819745" y="2162702"/>
            <a:ext cx="2409855" cy="256169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40" name="Rectangle 39">
            <a:extLst>
              <a:ext uri="{FF2B5EF4-FFF2-40B4-BE49-F238E27FC236}">
                <a16:creationId xmlns:a16="http://schemas.microsoft.com/office/drawing/2014/main" id="{3D23A609-1CBA-0941-835F-11F32A79F32D}"/>
              </a:ext>
            </a:extLst>
          </p:cNvPr>
          <p:cNvSpPr/>
          <p:nvPr userDrawn="1"/>
        </p:nvSpPr>
        <p:spPr>
          <a:xfrm>
            <a:off x="5819745" y="1778722"/>
            <a:ext cx="2409855" cy="38398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7" name="Rectangle 36">
            <a:extLst>
              <a:ext uri="{FF2B5EF4-FFF2-40B4-BE49-F238E27FC236}">
                <a16:creationId xmlns:a16="http://schemas.microsoft.com/office/drawing/2014/main" id="{EBAF8170-4423-B945-B38E-48EEA6BC2FAE}"/>
              </a:ext>
            </a:extLst>
          </p:cNvPr>
          <p:cNvSpPr/>
          <p:nvPr userDrawn="1"/>
        </p:nvSpPr>
        <p:spPr>
          <a:xfrm>
            <a:off x="3237260" y="2162702"/>
            <a:ext cx="2409855" cy="256169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8" name="Rectangle 37">
            <a:extLst>
              <a:ext uri="{FF2B5EF4-FFF2-40B4-BE49-F238E27FC236}">
                <a16:creationId xmlns:a16="http://schemas.microsoft.com/office/drawing/2014/main" id="{BEA503CB-BB0E-7548-86BF-4F0F59A4227F}"/>
              </a:ext>
            </a:extLst>
          </p:cNvPr>
          <p:cNvSpPr/>
          <p:nvPr userDrawn="1"/>
        </p:nvSpPr>
        <p:spPr>
          <a:xfrm>
            <a:off x="3237260" y="1778722"/>
            <a:ext cx="2409855" cy="38398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6" name="Rectangle 35">
            <a:extLst>
              <a:ext uri="{FF2B5EF4-FFF2-40B4-BE49-F238E27FC236}">
                <a16:creationId xmlns:a16="http://schemas.microsoft.com/office/drawing/2014/main" id="{2E227DA0-F922-404D-B029-5F6C70A30344}"/>
              </a:ext>
            </a:extLst>
          </p:cNvPr>
          <p:cNvSpPr/>
          <p:nvPr userDrawn="1"/>
        </p:nvSpPr>
        <p:spPr>
          <a:xfrm>
            <a:off x="610307" y="2170526"/>
            <a:ext cx="2409855" cy="256169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610307" y="1778722"/>
            <a:ext cx="2409855" cy="38398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555625" y="1857902"/>
            <a:ext cx="2519218" cy="272568"/>
          </a:xfrm>
          <a:prstGeom prst="rect">
            <a:avLst/>
          </a:prstGeom>
        </p:spPr>
        <p:txBody>
          <a:bodyPr/>
          <a:lstStyle>
            <a:lvl1pPr marL="0" indent="0" algn="ctr">
              <a:buNone/>
              <a:defRPr sz="1100" b="1" cap="all" spc="300" baseline="0">
                <a:solidFill>
                  <a:schemeClr val="bg1"/>
                </a:solidFill>
                <a:latin typeface="DM Sans" pitchFamily="2" charset="77"/>
              </a:defRPr>
            </a:lvl1pPr>
          </a:lstStyle>
          <a:p>
            <a:pPr lvl="0"/>
            <a:r>
              <a:rPr lang="en-US" dirty="0"/>
              <a:t>category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Four column bullets and quotes slide title</a:t>
            </a:r>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603504" y="758952"/>
            <a:ext cx="8010144" cy="381000"/>
          </a:xfrm>
          <a:prstGeom prst="rect">
            <a:avLst/>
          </a:prstGeom>
        </p:spPr>
        <p:txBody>
          <a:bodyPr/>
          <a:lstStyle>
            <a:lvl1pPr marL="0" indent="0">
              <a:buNone/>
              <a:defRPr sz="1600">
                <a:solidFill>
                  <a:schemeClr val="accent1"/>
                </a:solidFill>
                <a:latin typeface="+mj-lt"/>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598729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690542" y="2238902"/>
            <a:ext cx="2249384" cy="2333098"/>
          </a:xfrm>
          <a:prstGeom prst="rect">
            <a:avLst/>
          </a:prstGeom>
        </p:spPr>
        <p:txBody>
          <a:bodyPr/>
          <a:lstStyle>
            <a:lvl1pPr marL="117475" indent="-117475" algn="l">
              <a:buFont typeface="Arial" panose="020B0604020202020204" pitchFamily="34" charset="0"/>
              <a:buChar char="•"/>
              <a:tabLst/>
              <a:defRPr sz="1300" b="0" i="0">
                <a:solidFill>
                  <a:schemeClr val="accent1"/>
                </a:solidFill>
                <a:latin typeface="DM Sans" pitchFamily="2" charset="77"/>
                <a:cs typeface="Calibri Light" panose="020F0302020204030204" pitchFamily="34" charset="0"/>
              </a:defRPr>
            </a:lvl1pPr>
          </a:lstStyle>
          <a:p>
            <a:pPr lvl="0"/>
            <a:r>
              <a:rPr lang="en-US" dirty="0"/>
              <a:t>Small bullet sample small bullet sample </a:t>
            </a:r>
            <a:endParaRPr lang="en-US" i="0" dirty="0"/>
          </a:p>
          <a:p>
            <a:pPr lvl="0"/>
            <a:r>
              <a:rPr lang="en-US" dirty="0"/>
              <a:t>Small bullet sample small bullet sample </a:t>
            </a:r>
            <a:endParaRPr lang="en-US" i="0" dirty="0"/>
          </a:p>
          <a:p>
            <a:pPr lvl="0"/>
            <a:r>
              <a:rPr lang="en-US" dirty="0"/>
              <a:t>Small bullet sample small bullet sample </a:t>
            </a:r>
            <a:endParaRPr lang="en-US" i="0" dirty="0"/>
          </a:p>
        </p:txBody>
      </p:sp>
      <p:sp>
        <p:nvSpPr>
          <p:cNvPr id="23" name="Text Placeholder 2">
            <a:extLst>
              <a:ext uri="{FF2B5EF4-FFF2-40B4-BE49-F238E27FC236}">
                <a16:creationId xmlns:a16="http://schemas.microsoft.com/office/drawing/2014/main" id="{19AF9386-537A-3145-A3F1-F69F776B4F5E}"/>
              </a:ext>
            </a:extLst>
          </p:cNvPr>
          <p:cNvSpPr>
            <a:spLocks noGrp="1"/>
          </p:cNvSpPr>
          <p:nvPr>
            <p:ph type="body" sz="quarter" idx="39" hasCustomPrompt="1"/>
          </p:nvPr>
        </p:nvSpPr>
        <p:spPr>
          <a:xfrm>
            <a:off x="3182578" y="1857902"/>
            <a:ext cx="2519218" cy="272568"/>
          </a:xfrm>
          <a:prstGeom prst="rect">
            <a:avLst/>
          </a:prstGeom>
        </p:spPr>
        <p:txBody>
          <a:bodyPr/>
          <a:lstStyle>
            <a:lvl1pPr marL="0" indent="0" algn="ctr">
              <a:buNone/>
              <a:defRPr sz="1100" b="1" cap="all" spc="300" baseline="0">
                <a:solidFill>
                  <a:schemeClr val="bg1"/>
                </a:solidFill>
                <a:latin typeface="DM Sans" pitchFamily="2" charset="77"/>
              </a:defRPr>
            </a:lvl1pPr>
          </a:lstStyle>
          <a:p>
            <a:pPr lvl="0"/>
            <a:r>
              <a:rPr lang="en-US" dirty="0"/>
              <a:t>category</a:t>
            </a:r>
          </a:p>
        </p:txBody>
      </p:sp>
      <p:sp>
        <p:nvSpPr>
          <p:cNvPr id="24" name="Text Placeholder 2">
            <a:extLst>
              <a:ext uri="{FF2B5EF4-FFF2-40B4-BE49-F238E27FC236}">
                <a16:creationId xmlns:a16="http://schemas.microsoft.com/office/drawing/2014/main" id="{3E75AAA5-BA89-084C-A8BE-39F75EE487BF}"/>
              </a:ext>
            </a:extLst>
          </p:cNvPr>
          <p:cNvSpPr>
            <a:spLocks noGrp="1"/>
          </p:cNvSpPr>
          <p:nvPr>
            <p:ph type="body" sz="quarter" idx="40" hasCustomPrompt="1"/>
          </p:nvPr>
        </p:nvSpPr>
        <p:spPr>
          <a:xfrm>
            <a:off x="5884723" y="1857902"/>
            <a:ext cx="2279899" cy="272568"/>
          </a:xfrm>
          <a:prstGeom prst="rect">
            <a:avLst/>
          </a:prstGeom>
        </p:spPr>
        <p:txBody>
          <a:bodyPr/>
          <a:lstStyle>
            <a:lvl1pPr marL="0" indent="0" algn="ctr">
              <a:buNone/>
              <a:defRPr sz="1100" b="1" cap="all" spc="300" baseline="0">
                <a:solidFill>
                  <a:schemeClr val="bg1"/>
                </a:solidFill>
                <a:latin typeface="DM Sans" pitchFamily="2" charset="77"/>
              </a:defRPr>
            </a:lvl1pPr>
          </a:lstStyle>
          <a:p>
            <a:pPr lvl="0"/>
            <a:r>
              <a:rPr lang="en-US" dirty="0"/>
              <a:t>category</a:t>
            </a:r>
          </a:p>
        </p:txBody>
      </p:sp>
      <p:sp>
        <p:nvSpPr>
          <p:cNvPr id="25" name="Text Placeholder 2">
            <a:extLst>
              <a:ext uri="{FF2B5EF4-FFF2-40B4-BE49-F238E27FC236}">
                <a16:creationId xmlns:a16="http://schemas.microsoft.com/office/drawing/2014/main" id="{82637187-13A2-A344-BFE9-A3D58BA35A2C}"/>
              </a:ext>
            </a:extLst>
          </p:cNvPr>
          <p:cNvSpPr>
            <a:spLocks noGrp="1"/>
          </p:cNvSpPr>
          <p:nvPr>
            <p:ph type="body" sz="quarter" idx="41" hasCustomPrompt="1"/>
          </p:nvPr>
        </p:nvSpPr>
        <p:spPr>
          <a:xfrm>
            <a:off x="8353455" y="1857902"/>
            <a:ext cx="2543145" cy="272568"/>
          </a:xfrm>
          <a:prstGeom prst="rect">
            <a:avLst/>
          </a:prstGeom>
        </p:spPr>
        <p:txBody>
          <a:bodyPr/>
          <a:lstStyle>
            <a:lvl1pPr marL="0" indent="0" algn="ctr">
              <a:buNone/>
              <a:defRPr sz="1100" b="1" cap="all" spc="300" baseline="0">
                <a:solidFill>
                  <a:schemeClr val="bg1"/>
                </a:solidFill>
                <a:latin typeface="DM Sans" pitchFamily="2" charset="77"/>
              </a:defRPr>
            </a:lvl1pPr>
          </a:lstStyle>
          <a:p>
            <a:pPr lvl="0"/>
            <a:r>
              <a:rPr lang="en-US" dirty="0"/>
              <a:t>category</a:t>
            </a:r>
          </a:p>
        </p:txBody>
      </p:sp>
      <p:sp>
        <p:nvSpPr>
          <p:cNvPr id="26" name="Text Placeholder 61">
            <a:extLst>
              <a:ext uri="{FF2B5EF4-FFF2-40B4-BE49-F238E27FC236}">
                <a16:creationId xmlns:a16="http://schemas.microsoft.com/office/drawing/2014/main" id="{A0463139-AF5C-BC4F-86D4-F22E70644C2A}"/>
              </a:ext>
            </a:extLst>
          </p:cNvPr>
          <p:cNvSpPr>
            <a:spLocks noGrp="1"/>
          </p:cNvSpPr>
          <p:nvPr>
            <p:ph type="body" sz="quarter" idx="42" hasCustomPrompt="1"/>
          </p:nvPr>
        </p:nvSpPr>
        <p:spPr>
          <a:xfrm>
            <a:off x="3317495" y="2238902"/>
            <a:ext cx="2249384" cy="2333098"/>
          </a:xfrm>
          <a:prstGeom prst="rect">
            <a:avLst/>
          </a:prstGeom>
        </p:spPr>
        <p:txBody>
          <a:bodyPr/>
          <a:lstStyle>
            <a:lvl1pPr marL="117475" indent="-117475" algn="l">
              <a:buFont typeface="Arial" panose="020B0604020202020204" pitchFamily="34" charset="0"/>
              <a:buChar char="•"/>
              <a:tabLst/>
              <a:defRPr sz="1300" b="0" i="0">
                <a:solidFill>
                  <a:schemeClr val="accent1"/>
                </a:solidFill>
                <a:latin typeface="DM Sans" pitchFamily="2" charset="77"/>
                <a:cs typeface="Calibri Light" panose="020F0302020204030204" pitchFamily="34" charset="0"/>
              </a:defRPr>
            </a:lvl1pPr>
          </a:lstStyle>
          <a:p>
            <a:pPr lvl="0"/>
            <a:r>
              <a:rPr lang="en-US" dirty="0"/>
              <a:t>Small bullet sample small bullet sample </a:t>
            </a:r>
            <a:endParaRPr lang="en-US" i="0" dirty="0"/>
          </a:p>
          <a:p>
            <a:pPr lvl="0"/>
            <a:r>
              <a:rPr lang="en-US" dirty="0"/>
              <a:t>Small bullet sample small bullet sample </a:t>
            </a:r>
            <a:endParaRPr lang="en-US" i="0" dirty="0"/>
          </a:p>
        </p:txBody>
      </p:sp>
      <p:sp>
        <p:nvSpPr>
          <p:cNvPr id="27" name="Text Placeholder 61">
            <a:extLst>
              <a:ext uri="{FF2B5EF4-FFF2-40B4-BE49-F238E27FC236}">
                <a16:creationId xmlns:a16="http://schemas.microsoft.com/office/drawing/2014/main" id="{F9F3218D-DF1C-484F-9582-339BB9E5CB74}"/>
              </a:ext>
            </a:extLst>
          </p:cNvPr>
          <p:cNvSpPr>
            <a:spLocks noGrp="1"/>
          </p:cNvSpPr>
          <p:nvPr>
            <p:ph type="body" sz="quarter" idx="43" hasCustomPrompt="1"/>
          </p:nvPr>
        </p:nvSpPr>
        <p:spPr>
          <a:xfrm>
            <a:off x="5899980" y="2238902"/>
            <a:ext cx="2249384" cy="2333098"/>
          </a:xfrm>
          <a:prstGeom prst="rect">
            <a:avLst/>
          </a:prstGeom>
        </p:spPr>
        <p:txBody>
          <a:bodyPr/>
          <a:lstStyle>
            <a:lvl1pPr marL="117475" indent="-117475" algn="l">
              <a:buFont typeface="Arial" panose="020B0604020202020204" pitchFamily="34" charset="0"/>
              <a:buChar char="•"/>
              <a:tabLst/>
              <a:defRPr sz="1300" b="0" i="0">
                <a:solidFill>
                  <a:schemeClr val="accent1"/>
                </a:solidFill>
                <a:latin typeface="DM Sans" pitchFamily="2" charset="77"/>
                <a:cs typeface="Calibri Light" panose="020F0302020204030204" pitchFamily="34" charset="0"/>
              </a:defRPr>
            </a:lvl1pPr>
          </a:lstStyle>
          <a:p>
            <a:pPr lvl="0"/>
            <a:r>
              <a:rPr lang="en-US" dirty="0"/>
              <a:t>Small bullet sample small bullet sample </a:t>
            </a:r>
            <a:endParaRPr lang="en-US" i="0" dirty="0"/>
          </a:p>
          <a:p>
            <a:pPr lvl="0"/>
            <a:r>
              <a:rPr lang="en-US" dirty="0"/>
              <a:t>Small bullet sample small bullet sample </a:t>
            </a:r>
            <a:endParaRPr lang="en-US" i="0" dirty="0"/>
          </a:p>
        </p:txBody>
      </p:sp>
      <p:sp>
        <p:nvSpPr>
          <p:cNvPr id="31" name="Text Placeholder 61">
            <a:extLst>
              <a:ext uri="{FF2B5EF4-FFF2-40B4-BE49-F238E27FC236}">
                <a16:creationId xmlns:a16="http://schemas.microsoft.com/office/drawing/2014/main" id="{95AC4C48-0E04-6D48-A950-34F3B892F8F1}"/>
              </a:ext>
            </a:extLst>
          </p:cNvPr>
          <p:cNvSpPr>
            <a:spLocks noGrp="1"/>
          </p:cNvSpPr>
          <p:nvPr>
            <p:ph type="body" sz="quarter" idx="44" hasCustomPrompt="1"/>
          </p:nvPr>
        </p:nvSpPr>
        <p:spPr>
          <a:xfrm>
            <a:off x="8500335" y="2238902"/>
            <a:ext cx="2249384" cy="2333098"/>
          </a:xfrm>
          <a:prstGeom prst="rect">
            <a:avLst/>
          </a:prstGeom>
        </p:spPr>
        <p:txBody>
          <a:bodyPr/>
          <a:lstStyle>
            <a:lvl1pPr marL="117475" indent="-117475" algn="l">
              <a:buFont typeface="Arial" panose="020B0604020202020204" pitchFamily="34" charset="0"/>
              <a:buChar char="•"/>
              <a:tabLst/>
              <a:defRPr sz="1300" b="0" i="0">
                <a:solidFill>
                  <a:schemeClr val="accent1"/>
                </a:solidFill>
                <a:latin typeface="DM Sans" pitchFamily="2" charset="77"/>
                <a:cs typeface="Calibri Light" panose="020F0302020204030204" pitchFamily="34" charset="0"/>
              </a:defRPr>
            </a:lvl1pPr>
          </a:lstStyle>
          <a:p>
            <a:pPr lvl="0"/>
            <a:r>
              <a:rPr lang="en-US" dirty="0"/>
              <a:t>Small bullet sample small bullet sample </a:t>
            </a:r>
            <a:endParaRPr lang="en-US" i="0" dirty="0"/>
          </a:p>
          <a:p>
            <a:pPr lvl="0"/>
            <a:r>
              <a:rPr lang="en-US" dirty="0"/>
              <a:t>Small bullet sample small bullet sample </a:t>
            </a:r>
            <a:endParaRPr lang="en-US" i="0" dirty="0"/>
          </a:p>
        </p:txBody>
      </p:sp>
      <p:sp>
        <p:nvSpPr>
          <p:cNvPr id="28" name="Rounded Rectangular Callout 27">
            <a:extLst>
              <a:ext uri="{FF2B5EF4-FFF2-40B4-BE49-F238E27FC236}">
                <a16:creationId xmlns:a16="http://schemas.microsoft.com/office/drawing/2014/main" id="{032CD04C-1613-8945-BC67-D57726D3D99F}"/>
              </a:ext>
            </a:extLst>
          </p:cNvPr>
          <p:cNvSpPr/>
          <p:nvPr userDrawn="1"/>
        </p:nvSpPr>
        <p:spPr bwMode="auto">
          <a:xfrm>
            <a:off x="624197" y="4876800"/>
            <a:ext cx="2395965" cy="961498"/>
          </a:xfrm>
          <a:prstGeom prst="wedgeRoundRectCallout">
            <a:avLst>
              <a:gd name="adj1" fmla="val -21463"/>
              <a:gd name="adj2" fmla="val 77626"/>
              <a:gd name="adj3" fmla="val 16667"/>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147AC4"/>
              </a:solidFill>
              <a:effectLst/>
              <a:uLnTx/>
              <a:uFillTx/>
              <a:latin typeface="DM Sans" pitchFamily="2" charset="77"/>
              <a:ea typeface="ＭＳ Ｐゴシック" charset="-128"/>
              <a:cs typeface="+mn-cs"/>
            </a:endParaRPr>
          </a:p>
        </p:txBody>
      </p:sp>
      <p:sp>
        <p:nvSpPr>
          <p:cNvPr id="34" name="Rounded Rectangular Callout 33">
            <a:extLst>
              <a:ext uri="{FF2B5EF4-FFF2-40B4-BE49-F238E27FC236}">
                <a16:creationId xmlns:a16="http://schemas.microsoft.com/office/drawing/2014/main" id="{93D2CC41-1F09-5746-B39A-28EA61504585}"/>
              </a:ext>
            </a:extLst>
          </p:cNvPr>
          <p:cNvSpPr/>
          <p:nvPr userDrawn="1"/>
        </p:nvSpPr>
        <p:spPr bwMode="auto">
          <a:xfrm>
            <a:off x="3244204" y="4876800"/>
            <a:ext cx="2395965" cy="961498"/>
          </a:xfrm>
          <a:prstGeom prst="wedgeRoundRectCallout">
            <a:avLst>
              <a:gd name="adj1" fmla="val -21463"/>
              <a:gd name="adj2" fmla="val 77626"/>
              <a:gd name="adj3" fmla="val 16667"/>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147AC4"/>
              </a:solidFill>
              <a:effectLst/>
              <a:uLnTx/>
              <a:uFillTx/>
              <a:latin typeface="DM Sans" pitchFamily="2" charset="77"/>
              <a:ea typeface="ＭＳ Ｐゴシック" charset="-128"/>
              <a:cs typeface="+mn-cs"/>
            </a:endParaRPr>
          </a:p>
        </p:txBody>
      </p:sp>
      <p:sp>
        <p:nvSpPr>
          <p:cNvPr id="35" name="Rounded Rectangular Callout 34">
            <a:extLst>
              <a:ext uri="{FF2B5EF4-FFF2-40B4-BE49-F238E27FC236}">
                <a16:creationId xmlns:a16="http://schemas.microsoft.com/office/drawing/2014/main" id="{8E2610C0-2EBC-9F4F-A327-A3EFC6783B80}"/>
              </a:ext>
            </a:extLst>
          </p:cNvPr>
          <p:cNvSpPr/>
          <p:nvPr userDrawn="1"/>
        </p:nvSpPr>
        <p:spPr bwMode="auto">
          <a:xfrm>
            <a:off x="5819745" y="4876800"/>
            <a:ext cx="2395965" cy="961498"/>
          </a:xfrm>
          <a:prstGeom prst="wedgeRoundRectCallout">
            <a:avLst>
              <a:gd name="adj1" fmla="val -21463"/>
              <a:gd name="adj2" fmla="val 77626"/>
              <a:gd name="adj3" fmla="val 16667"/>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147AC4"/>
              </a:solidFill>
              <a:effectLst/>
              <a:uLnTx/>
              <a:uFillTx/>
              <a:latin typeface="DM Sans" pitchFamily="2" charset="77"/>
              <a:ea typeface="ＭＳ Ｐゴシック" charset="-128"/>
              <a:cs typeface="+mn-cs"/>
            </a:endParaRPr>
          </a:p>
        </p:txBody>
      </p:sp>
      <p:sp>
        <p:nvSpPr>
          <p:cNvPr id="41" name="Rounded Rectangular Callout 40">
            <a:extLst>
              <a:ext uri="{FF2B5EF4-FFF2-40B4-BE49-F238E27FC236}">
                <a16:creationId xmlns:a16="http://schemas.microsoft.com/office/drawing/2014/main" id="{874AE45A-E4CC-0F49-886F-42E8706C9547}"/>
              </a:ext>
            </a:extLst>
          </p:cNvPr>
          <p:cNvSpPr/>
          <p:nvPr userDrawn="1"/>
        </p:nvSpPr>
        <p:spPr bwMode="auto">
          <a:xfrm>
            <a:off x="8439752" y="4876800"/>
            <a:ext cx="2395965" cy="961498"/>
          </a:xfrm>
          <a:prstGeom prst="wedgeRoundRectCallout">
            <a:avLst>
              <a:gd name="adj1" fmla="val -21463"/>
              <a:gd name="adj2" fmla="val 77626"/>
              <a:gd name="adj3" fmla="val 16667"/>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147AC4"/>
              </a:solidFill>
              <a:effectLst/>
              <a:uLnTx/>
              <a:uFillTx/>
              <a:latin typeface="DM Sans" pitchFamily="2" charset="77"/>
              <a:ea typeface="ＭＳ Ｐゴシック" charset="-128"/>
              <a:cs typeface="+mn-cs"/>
            </a:endParaRPr>
          </a:p>
        </p:txBody>
      </p:sp>
      <p:sp>
        <p:nvSpPr>
          <p:cNvPr id="42" name="Text Placeholder 61">
            <a:extLst>
              <a:ext uri="{FF2B5EF4-FFF2-40B4-BE49-F238E27FC236}">
                <a16:creationId xmlns:a16="http://schemas.microsoft.com/office/drawing/2014/main" id="{5D81652F-23F7-784F-BD07-B11D0E6491FC}"/>
              </a:ext>
            </a:extLst>
          </p:cNvPr>
          <p:cNvSpPr>
            <a:spLocks noGrp="1"/>
          </p:cNvSpPr>
          <p:nvPr>
            <p:ph type="body" sz="quarter" idx="45" hasCustomPrompt="1"/>
          </p:nvPr>
        </p:nvSpPr>
        <p:spPr>
          <a:xfrm>
            <a:off x="714926" y="4950020"/>
            <a:ext cx="2249384" cy="662704"/>
          </a:xfrm>
          <a:prstGeom prst="rect">
            <a:avLst/>
          </a:prstGeom>
        </p:spPr>
        <p:txBody>
          <a:bodyPr/>
          <a:lstStyle>
            <a:lvl1pPr marL="0" indent="0" algn="l">
              <a:buFont typeface="Arial" panose="020B0604020202020204" pitchFamily="34" charset="0"/>
              <a:buNone/>
              <a:defRPr sz="1050" b="0" i="0">
                <a:solidFill>
                  <a:schemeClr val="accent1"/>
                </a:solidFill>
                <a:latin typeface="DM Sans" pitchFamily="2" charset="77"/>
                <a:cs typeface="Calibri Light" panose="020F0302020204030204" pitchFamily="34" charset="0"/>
              </a:defRPr>
            </a:lvl1pPr>
          </a:lstStyle>
          <a:p>
            <a:pPr lvl="0"/>
            <a:r>
              <a:rPr lang="en-US" dirty="0"/>
              <a:t>“Sample small quote sample small quote sample small quote sample small quote sample small quote sample small quote.”</a:t>
            </a:r>
          </a:p>
        </p:txBody>
      </p:sp>
      <p:sp>
        <p:nvSpPr>
          <p:cNvPr id="44" name="Text Placeholder 61">
            <a:extLst>
              <a:ext uri="{FF2B5EF4-FFF2-40B4-BE49-F238E27FC236}">
                <a16:creationId xmlns:a16="http://schemas.microsoft.com/office/drawing/2014/main" id="{E42B8869-B96A-6046-9145-D9A8FCACA755}"/>
              </a:ext>
            </a:extLst>
          </p:cNvPr>
          <p:cNvSpPr>
            <a:spLocks noGrp="1"/>
          </p:cNvSpPr>
          <p:nvPr>
            <p:ph type="body" sz="quarter" idx="46" hasCustomPrompt="1"/>
          </p:nvPr>
        </p:nvSpPr>
        <p:spPr>
          <a:xfrm>
            <a:off x="3346319" y="4950020"/>
            <a:ext cx="2249384" cy="662704"/>
          </a:xfrm>
          <a:prstGeom prst="rect">
            <a:avLst/>
          </a:prstGeom>
        </p:spPr>
        <p:txBody>
          <a:bodyPr/>
          <a:lstStyle>
            <a:lvl1pPr marL="0" indent="0" algn="l">
              <a:buFont typeface="Arial" panose="020B0604020202020204" pitchFamily="34" charset="0"/>
              <a:buNone/>
              <a:defRPr sz="1050" b="0" i="0">
                <a:solidFill>
                  <a:schemeClr val="accent1"/>
                </a:solidFill>
                <a:latin typeface="DM Sans" pitchFamily="2" charset="77"/>
                <a:cs typeface="Calibri Light" panose="020F0302020204030204" pitchFamily="34" charset="0"/>
              </a:defRPr>
            </a:lvl1pPr>
          </a:lstStyle>
          <a:p>
            <a:pPr lvl="0"/>
            <a:r>
              <a:rPr lang="en-US" dirty="0"/>
              <a:t>“Sample small quote sample small quote sample small quote sample small quote sample small quote sample small quote.”</a:t>
            </a:r>
          </a:p>
        </p:txBody>
      </p:sp>
      <p:sp>
        <p:nvSpPr>
          <p:cNvPr id="45" name="Text Placeholder 61">
            <a:extLst>
              <a:ext uri="{FF2B5EF4-FFF2-40B4-BE49-F238E27FC236}">
                <a16:creationId xmlns:a16="http://schemas.microsoft.com/office/drawing/2014/main" id="{7F28B1B0-E5F1-2F4F-874C-D5708E004BA6}"/>
              </a:ext>
            </a:extLst>
          </p:cNvPr>
          <p:cNvSpPr>
            <a:spLocks noGrp="1"/>
          </p:cNvSpPr>
          <p:nvPr>
            <p:ph type="body" sz="quarter" idx="47" hasCustomPrompt="1"/>
          </p:nvPr>
        </p:nvSpPr>
        <p:spPr>
          <a:xfrm>
            <a:off x="5915238" y="4950020"/>
            <a:ext cx="2249384" cy="662704"/>
          </a:xfrm>
          <a:prstGeom prst="rect">
            <a:avLst/>
          </a:prstGeom>
        </p:spPr>
        <p:txBody>
          <a:bodyPr/>
          <a:lstStyle>
            <a:lvl1pPr marL="0" indent="0" algn="l">
              <a:buFont typeface="Arial" panose="020B0604020202020204" pitchFamily="34" charset="0"/>
              <a:buNone/>
              <a:defRPr sz="1050" b="0" i="0">
                <a:solidFill>
                  <a:schemeClr val="accent1"/>
                </a:solidFill>
                <a:latin typeface="DM Sans" pitchFamily="2" charset="77"/>
                <a:cs typeface="Calibri Light" panose="020F0302020204030204" pitchFamily="34" charset="0"/>
              </a:defRPr>
            </a:lvl1pPr>
          </a:lstStyle>
          <a:p>
            <a:pPr lvl="0"/>
            <a:r>
              <a:rPr lang="en-US" dirty="0"/>
              <a:t>“Sample small quote sample small quote sample small quote sample small quote sample small quote sample small quote.”</a:t>
            </a:r>
          </a:p>
        </p:txBody>
      </p:sp>
      <p:sp>
        <p:nvSpPr>
          <p:cNvPr id="46" name="Text Placeholder 61">
            <a:extLst>
              <a:ext uri="{FF2B5EF4-FFF2-40B4-BE49-F238E27FC236}">
                <a16:creationId xmlns:a16="http://schemas.microsoft.com/office/drawing/2014/main" id="{1ED27404-EBD1-A245-829A-00CE4F58563D}"/>
              </a:ext>
            </a:extLst>
          </p:cNvPr>
          <p:cNvSpPr>
            <a:spLocks noGrp="1"/>
          </p:cNvSpPr>
          <p:nvPr>
            <p:ph type="body" sz="quarter" idx="48" hasCustomPrompt="1"/>
          </p:nvPr>
        </p:nvSpPr>
        <p:spPr>
          <a:xfrm>
            <a:off x="8513042" y="4950020"/>
            <a:ext cx="2249384" cy="662704"/>
          </a:xfrm>
          <a:prstGeom prst="rect">
            <a:avLst/>
          </a:prstGeom>
        </p:spPr>
        <p:txBody>
          <a:bodyPr/>
          <a:lstStyle>
            <a:lvl1pPr marL="0" indent="0" algn="l">
              <a:buFont typeface="Arial" panose="020B0604020202020204" pitchFamily="34" charset="0"/>
              <a:buNone/>
              <a:defRPr sz="1050" b="0" i="0">
                <a:solidFill>
                  <a:schemeClr val="accent1"/>
                </a:solidFill>
                <a:latin typeface="DM Sans" pitchFamily="2" charset="77"/>
                <a:cs typeface="Calibri Light" panose="020F0302020204030204" pitchFamily="34" charset="0"/>
              </a:defRPr>
            </a:lvl1pPr>
          </a:lstStyle>
          <a:p>
            <a:pPr lvl="0"/>
            <a:r>
              <a:rPr lang="en-US" dirty="0"/>
              <a:t>“Sample small quote sample small quote sample small quote sample small quote sample small quote sample small quote.”</a:t>
            </a:r>
          </a:p>
        </p:txBody>
      </p:sp>
    </p:spTree>
    <p:extLst>
      <p:ext uri="{BB962C8B-B14F-4D97-AF65-F5344CB8AC3E}">
        <p14:creationId xmlns:p14="http://schemas.microsoft.com/office/powerpoint/2010/main" val="2008161437"/>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464520"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464520"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873720"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873720"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282920"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282920"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658311"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658311"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09600"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31891" y="258567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36553" y="1784832"/>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32459" y="1784832"/>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23259"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458844" y="258567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054750" y="258567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645550" y="258567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50" name="TextBox 49">
            <a:extLst>
              <a:ext uri="{FF2B5EF4-FFF2-40B4-BE49-F238E27FC236}">
                <a16:creationId xmlns:a16="http://schemas.microsoft.com/office/drawing/2014/main" id="{233B296E-83AE-E244-AF46-C416904DB994}"/>
              </a:ext>
            </a:extLst>
          </p:cNvPr>
          <p:cNvSpPr txBox="1"/>
          <p:nvPr userDrawn="1"/>
        </p:nvSpPr>
        <p:spPr>
          <a:xfrm>
            <a:off x="11137126" y="6274059"/>
            <a:ext cx="51488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chemeClr val="accent1"/>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accent1"/>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663575" y="5638800"/>
            <a:ext cx="10058400" cy="457200"/>
          </a:xfrm>
          <a:prstGeom prst="rect">
            <a:avLst/>
          </a:prstGeom>
        </p:spPr>
        <p:txBody>
          <a:bodyPr/>
          <a:lstStyle>
            <a:lvl1pPr algn="l">
              <a:defRPr>
                <a:solidFill>
                  <a:schemeClr val="accent4"/>
                </a:solidFill>
                <a:latin typeface="DM Sans" pitchFamily="2" charset="77"/>
              </a:defRPr>
            </a:lvl1pPr>
          </a:lstStyle>
          <a:p>
            <a:pPr marL="0" indent="0" algn="ctr">
              <a:buNone/>
            </a:pPr>
            <a:r>
              <a:rPr lang="en-US" b="1" spc="0" dirty="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663575" y="4910665"/>
            <a:ext cx="10058400" cy="728134"/>
          </a:xfrm>
          <a:prstGeom prst="rect">
            <a:avLst/>
          </a:prstGeom>
        </p:spPr>
        <p:txBody>
          <a:bodyPr wrap="none"/>
          <a:lstStyle>
            <a:lvl1pPr marL="0" indent="0" algn="ctr">
              <a:buFontTx/>
              <a:buNone/>
              <a:defRPr b="1" i="0" baseline="0">
                <a:solidFill>
                  <a:schemeClr val="accent1"/>
                </a:solidFill>
                <a:latin typeface="DM Sans" pitchFamily="2" charset="77"/>
              </a:defRPr>
            </a:lvl1pPr>
          </a:lstStyle>
          <a:p>
            <a:r>
              <a:rPr lang="en-US" sz="4800" dirty="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Four column slide title</a:t>
            </a:r>
          </a:p>
        </p:txBody>
      </p:sp>
      <p:sp>
        <p:nvSpPr>
          <p:cNvPr id="26" name="Text Placeholder 10">
            <a:extLst>
              <a:ext uri="{FF2B5EF4-FFF2-40B4-BE49-F238E27FC236}">
                <a16:creationId xmlns:a16="http://schemas.microsoft.com/office/drawing/2014/main" id="{3CE73905-E331-294B-9A17-2CA6EDF01464}"/>
              </a:ext>
            </a:extLst>
          </p:cNvPr>
          <p:cNvSpPr>
            <a:spLocks noGrp="1"/>
          </p:cNvSpPr>
          <p:nvPr>
            <p:ph type="body" sz="quarter" idx="11" hasCustomPrompt="1"/>
          </p:nvPr>
        </p:nvSpPr>
        <p:spPr>
          <a:xfrm>
            <a:off x="603504" y="758952"/>
            <a:ext cx="80101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Subtitle text</a:t>
            </a:r>
          </a:p>
        </p:txBody>
      </p:sp>
    </p:spTree>
    <p:extLst>
      <p:ext uri="{BB962C8B-B14F-4D97-AF65-F5344CB8AC3E}">
        <p14:creationId xmlns:p14="http://schemas.microsoft.com/office/powerpoint/2010/main" val="4007146310"/>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Diagram chart slide title</a:t>
            </a:r>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603504" y="758952"/>
            <a:ext cx="80101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609600" y="2726991"/>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Sample medium description sample medium description</a:t>
            </a:r>
          </a:p>
        </p:txBody>
      </p:sp>
      <p:sp>
        <p:nvSpPr>
          <p:cNvPr id="26" name="Text Placeholder 61">
            <a:extLst>
              <a:ext uri="{FF2B5EF4-FFF2-40B4-BE49-F238E27FC236}">
                <a16:creationId xmlns:a16="http://schemas.microsoft.com/office/drawing/2014/main" id="{A0463139-AF5C-BC4F-86D4-F22E70644C2A}"/>
              </a:ext>
            </a:extLst>
          </p:cNvPr>
          <p:cNvSpPr>
            <a:spLocks noGrp="1"/>
          </p:cNvSpPr>
          <p:nvPr>
            <p:ph type="body" sz="quarter" idx="42" hasCustomPrompt="1"/>
          </p:nvPr>
        </p:nvSpPr>
        <p:spPr>
          <a:xfrm>
            <a:off x="3704547" y="2726991"/>
            <a:ext cx="3487507"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Sample medium description sample medium description</a:t>
            </a:r>
          </a:p>
        </p:txBody>
      </p:sp>
      <p:sp>
        <p:nvSpPr>
          <p:cNvPr id="27" name="Text Placeholder 61">
            <a:extLst>
              <a:ext uri="{FF2B5EF4-FFF2-40B4-BE49-F238E27FC236}">
                <a16:creationId xmlns:a16="http://schemas.microsoft.com/office/drawing/2014/main" id="{F9F3218D-DF1C-484F-9582-339BB9E5CB74}"/>
              </a:ext>
            </a:extLst>
          </p:cNvPr>
          <p:cNvSpPr>
            <a:spLocks noGrp="1"/>
          </p:cNvSpPr>
          <p:nvPr>
            <p:ph type="body" sz="quarter" idx="43" hasCustomPrompt="1"/>
          </p:nvPr>
        </p:nvSpPr>
        <p:spPr>
          <a:xfrm>
            <a:off x="8391607" y="2726991"/>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Sample medium description sample medium description</a:t>
            </a:r>
          </a:p>
        </p:txBody>
      </p:sp>
      <p:grpSp>
        <p:nvGrpSpPr>
          <p:cNvPr id="17" name="Group 16">
            <a:extLst>
              <a:ext uri="{FF2B5EF4-FFF2-40B4-BE49-F238E27FC236}">
                <a16:creationId xmlns:a16="http://schemas.microsoft.com/office/drawing/2014/main" id="{B8997BEF-978C-1C45-BE68-2A0DB45A0A40}"/>
              </a:ext>
            </a:extLst>
          </p:cNvPr>
          <p:cNvGrpSpPr/>
          <p:nvPr userDrawn="1"/>
        </p:nvGrpSpPr>
        <p:grpSpPr>
          <a:xfrm>
            <a:off x="2871366" y="1752600"/>
            <a:ext cx="466808" cy="2590800"/>
            <a:chOff x="3631852" y="2302209"/>
            <a:chExt cx="466808" cy="2590800"/>
          </a:xfrm>
        </p:grpSpPr>
        <p:cxnSp>
          <p:nvCxnSpPr>
            <p:cNvPr id="15" name="Straight Connector 14">
              <a:extLst>
                <a:ext uri="{FF2B5EF4-FFF2-40B4-BE49-F238E27FC236}">
                  <a16:creationId xmlns:a16="http://schemas.microsoft.com/office/drawing/2014/main" id="{51B06FF6-A3CD-2843-9883-0DF6672299DF}"/>
                </a:ext>
              </a:extLst>
            </p:cNvPr>
            <p:cNvCxnSpPr>
              <a:cxnSpLocks/>
            </p:cNvCxnSpPr>
            <p:nvPr userDrawn="1"/>
          </p:nvCxnSpPr>
          <p:spPr>
            <a:xfrm flipH="1">
              <a:off x="3631853" y="2302209"/>
              <a:ext cx="466807" cy="12954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35EA981-2116-6343-8B25-71B01A7FC63B}"/>
                </a:ext>
              </a:extLst>
            </p:cNvPr>
            <p:cNvCxnSpPr>
              <a:cxnSpLocks/>
            </p:cNvCxnSpPr>
            <p:nvPr userDrawn="1"/>
          </p:nvCxnSpPr>
          <p:spPr>
            <a:xfrm flipH="1" flipV="1">
              <a:off x="3631852" y="3597609"/>
              <a:ext cx="466807" cy="12954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F9882CB-2A13-4041-B0F6-4E385E79713E}"/>
              </a:ext>
            </a:extLst>
          </p:cNvPr>
          <p:cNvGrpSpPr/>
          <p:nvPr userDrawn="1"/>
        </p:nvGrpSpPr>
        <p:grpSpPr>
          <a:xfrm rot="10800000">
            <a:off x="7558427" y="1752600"/>
            <a:ext cx="466808" cy="2590800"/>
            <a:chOff x="3631852" y="2302209"/>
            <a:chExt cx="466808" cy="2590800"/>
          </a:xfrm>
        </p:grpSpPr>
        <p:cxnSp>
          <p:nvCxnSpPr>
            <p:cNvPr id="35" name="Straight Connector 34">
              <a:extLst>
                <a:ext uri="{FF2B5EF4-FFF2-40B4-BE49-F238E27FC236}">
                  <a16:creationId xmlns:a16="http://schemas.microsoft.com/office/drawing/2014/main" id="{CEA4A5AB-8858-9645-9A52-D81715193804}"/>
                </a:ext>
              </a:extLst>
            </p:cNvPr>
            <p:cNvCxnSpPr>
              <a:cxnSpLocks/>
            </p:cNvCxnSpPr>
            <p:nvPr userDrawn="1"/>
          </p:nvCxnSpPr>
          <p:spPr>
            <a:xfrm flipH="1">
              <a:off x="3631853" y="2302209"/>
              <a:ext cx="466807" cy="12954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DAC36F-B9FC-634C-996E-1F08FEAC2180}"/>
                </a:ext>
              </a:extLst>
            </p:cNvPr>
            <p:cNvCxnSpPr>
              <a:cxnSpLocks/>
            </p:cNvCxnSpPr>
            <p:nvPr userDrawn="1"/>
          </p:nvCxnSpPr>
          <p:spPr>
            <a:xfrm flipH="1" flipV="1">
              <a:off x="3631852" y="3597609"/>
              <a:ext cx="466807" cy="12954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8" name="Text Placeholder 9">
            <a:extLst>
              <a:ext uri="{FF2B5EF4-FFF2-40B4-BE49-F238E27FC236}">
                <a16:creationId xmlns:a16="http://schemas.microsoft.com/office/drawing/2014/main" id="{C88584CC-A0FA-D749-951E-11946065B60B}"/>
              </a:ext>
            </a:extLst>
          </p:cNvPr>
          <p:cNvSpPr>
            <a:spLocks noGrp="1"/>
          </p:cNvSpPr>
          <p:nvPr>
            <p:ph type="body" sz="quarter" idx="38" hasCustomPrompt="1"/>
          </p:nvPr>
        </p:nvSpPr>
        <p:spPr>
          <a:xfrm>
            <a:off x="10287000" y="1295400"/>
            <a:ext cx="1564713" cy="457200"/>
          </a:xfrm>
          <a:prstGeom prst="rect">
            <a:avLst/>
          </a:prstGeom>
        </p:spPr>
        <p:txBody>
          <a:bodyPr lIns="0" tIns="0" rIns="0"/>
          <a:lstStyle>
            <a:lvl1pPr marL="0" indent="0">
              <a:buNone/>
              <a:defRPr sz="1200" b="1" cap="all" spc="300" baseline="0">
                <a:solidFill>
                  <a:schemeClr val="accent1"/>
                </a:solidFill>
                <a:latin typeface="DM Sans" pitchFamily="2" charset="77"/>
              </a:defRPr>
            </a:lvl1pPr>
          </a:lstStyle>
          <a:p>
            <a:pPr lvl="0"/>
            <a:r>
              <a:rPr lang="en-US" dirty="0"/>
              <a:t>category</a:t>
            </a:r>
          </a:p>
        </p:txBody>
      </p:sp>
    </p:spTree>
    <p:extLst>
      <p:ext uri="{BB962C8B-B14F-4D97-AF65-F5344CB8AC3E}">
        <p14:creationId xmlns:p14="http://schemas.microsoft.com/office/powerpoint/2010/main" val="1779096730"/>
      </p:ext>
    </p:extLst>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imple Table">
    <p:spTree>
      <p:nvGrpSpPr>
        <p:cNvPr id="1" name=""/>
        <p:cNvGrpSpPr/>
        <p:nvPr/>
      </p:nvGrpSpPr>
      <p:grpSpPr>
        <a:xfrm>
          <a:off x="0" y="0"/>
          <a:ext cx="0" cy="0"/>
          <a:chOff x="0" y="0"/>
          <a:chExt cx="0" cy="0"/>
        </a:xfrm>
      </p:grpSpPr>
      <p:sp>
        <p:nvSpPr>
          <p:cNvPr id="62" name="Text Placeholder 6">
            <a:extLst>
              <a:ext uri="{FF2B5EF4-FFF2-40B4-BE49-F238E27FC236}">
                <a16:creationId xmlns:a16="http://schemas.microsoft.com/office/drawing/2014/main" id="{C23CCF9C-E483-3B49-A5FD-1411B2F88CEA}"/>
              </a:ext>
            </a:extLst>
          </p:cNvPr>
          <p:cNvSpPr>
            <a:spLocks noGrp="1"/>
          </p:cNvSpPr>
          <p:nvPr>
            <p:ph type="body" sz="quarter" idx="26" hasCustomPrompt="1"/>
          </p:nvPr>
        </p:nvSpPr>
        <p:spPr>
          <a:xfrm>
            <a:off x="3245277" y="5444695"/>
            <a:ext cx="5919788" cy="433900"/>
          </a:xfrm>
          <a:prstGeom prst="rect">
            <a:avLst/>
          </a:prstGeom>
        </p:spPr>
        <p:txBody>
          <a:bodyPr/>
          <a:lstStyle>
            <a:lvl1pPr marL="117475" indent="-117475">
              <a:lnSpc>
                <a:spcPts val="680"/>
              </a:lnSpc>
              <a:buFont typeface="Arial" panose="020B0604020202020204" pitchFamily="34" charset="0"/>
              <a:buChar char="•"/>
              <a:tabLst/>
              <a:defRPr sz="1400">
                <a:solidFill>
                  <a:schemeClr val="accent1"/>
                </a:solidFill>
                <a:latin typeface="DM Sans" pitchFamily="2" charset="77"/>
              </a:defRPr>
            </a:lvl1pPr>
          </a:lstStyle>
          <a:p>
            <a:pPr lvl="0"/>
            <a:r>
              <a:rPr lang="en-US" dirty="0"/>
              <a:t>Content</a:t>
            </a:r>
          </a:p>
          <a:p>
            <a:pPr lvl="0"/>
            <a:r>
              <a:rPr lang="en-US" dirty="0"/>
              <a:t>Content</a:t>
            </a:r>
          </a:p>
        </p:txBody>
      </p:sp>
      <p:sp>
        <p:nvSpPr>
          <p:cNvPr id="63" name="Rectangle 62">
            <a:extLst>
              <a:ext uri="{FF2B5EF4-FFF2-40B4-BE49-F238E27FC236}">
                <a16:creationId xmlns:a16="http://schemas.microsoft.com/office/drawing/2014/main" id="{64847E24-AD20-C745-B801-006955DD4A72}"/>
              </a:ext>
            </a:extLst>
          </p:cNvPr>
          <p:cNvSpPr/>
          <p:nvPr userDrawn="1"/>
        </p:nvSpPr>
        <p:spPr>
          <a:xfrm>
            <a:off x="621475" y="5373120"/>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64" name="Text Placeholder 2">
            <a:extLst>
              <a:ext uri="{FF2B5EF4-FFF2-40B4-BE49-F238E27FC236}">
                <a16:creationId xmlns:a16="http://schemas.microsoft.com/office/drawing/2014/main" id="{6A60160B-2AB4-284C-AC3F-1F00A7A9F8B1}"/>
              </a:ext>
            </a:extLst>
          </p:cNvPr>
          <p:cNvSpPr>
            <a:spLocks noGrp="1"/>
          </p:cNvSpPr>
          <p:nvPr>
            <p:ph type="body" sz="quarter" idx="27" hasCustomPrompt="1"/>
          </p:nvPr>
        </p:nvSpPr>
        <p:spPr>
          <a:xfrm>
            <a:off x="901167" y="5445421"/>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59" name="Text Placeholder 6">
            <a:extLst>
              <a:ext uri="{FF2B5EF4-FFF2-40B4-BE49-F238E27FC236}">
                <a16:creationId xmlns:a16="http://schemas.microsoft.com/office/drawing/2014/main" id="{80B39F71-E383-A148-B7A7-5754BC497FC7}"/>
              </a:ext>
            </a:extLst>
          </p:cNvPr>
          <p:cNvSpPr>
            <a:spLocks noGrp="1"/>
          </p:cNvSpPr>
          <p:nvPr>
            <p:ph type="body" sz="quarter" idx="24" hasCustomPrompt="1"/>
          </p:nvPr>
        </p:nvSpPr>
        <p:spPr>
          <a:xfrm>
            <a:off x="3245277" y="4763440"/>
            <a:ext cx="5919788" cy="433900"/>
          </a:xfrm>
          <a:prstGeom prst="rect">
            <a:avLst/>
          </a:prstGeom>
        </p:spPr>
        <p:txBody>
          <a:bodyPr/>
          <a:lstStyle>
            <a:lvl1pPr marL="285750" indent="-285750">
              <a:lnSpc>
                <a:spcPts val="680"/>
              </a:lnSpc>
              <a:buFont typeface="Arial" panose="020B0604020202020204" pitchFamily="34" charset="0"/>
              <a:buChar char="•"/>
              <a:defRPr lang="en-US" sz="1400" kern="1200" dirty="0">
                <a:solidFill>
                  <a:schemeClr val="accent1"/>
                </a:solidFill>
                <a:latin typeface="DM Sans" pitchFamily="2" charset="77"/>
                <a:ea typeface="+mn-ea"/>
                <a:cs typeface="+mn-cs"/>
              </a:defRPr>
            </a:lvl1pPr>
          </a:lstStyle>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p:txBody>
      </p:sp>
      <p:sp>
        <p:nvSpPr>
          <p:cNvPr id="60" name="Rectangle 59">
            <a:extLst>
              <a:ext uri="{FF2B5EF4-FFF2-40B4-BE49-F238E27FC236}">
                <a16:creationId xmlns:a16="http://schemas.microsoft.com/office/drawing/2014/main" id="{739EA1B7-B9F0-B540-B524-3CBFE3F75295}"/>
              </a:ext>
            </a:extLst>
          </p:cNvPr>
          <p:cNvSpPr/>
          <p:nvPr userDrawn="1"/>
        </p:nvSpPr>
        <p:spPr>
          <a:xfrm>
            <a:off x="621475" y="4691865"/>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61" name="Text Placeholder 2">
            <a:extLst>
              <a:ext uri="{FF2B5EF4-FFF2-40B4-BE49-F238E27FC236}">
                <a16:creationId xmlns:a16="http://schemas.microsoft.com/office/drawing/2014/main" id="{80B7C768-3995-3A41-AB75-E5C15E0B3391}"/>
              </a:ext>
            </a:extLst>
          </p:cNvPr>
          <p:cNvSpPr>
            <a:spLocks noGrp="1"/>
          </p:cNvSpPr>
          <p:nvPr>
            <p:ph type="body" sz="quarter" idx="25" hasCustomPrompt="1"/>
          </p:nvPr>
        </p:nvSpPr>
        <p:spPr>
          <a:xfrm>
            <a:off x="901167" y="4764166"/>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56" name="Text Placeholder 6">
            <a:extLst>
              <a:ext uri="{FF2B5EF4-FFF2-40B4-BE49-F238E27FC236}">
                <a16:creationId xmlns:a16="http://schemas.microsoft.com/office/drawing/2014/main" id="{62BD6220-0724-8B41-8F76-ED626B1F310E}"/>
              </a:ext>
            </a:extLst>
          </p:cNvPr>
          <p:cNvSpPr>
            <a:spLocks noGrp="1"/>
          </p:cNvSpPr>
          <p:nvPr>
            <p:ph type="body" sz="quarter" idx="22" hasCustomPrompt="1"/>
          </p:nvPr>
        </p:nvSpPr>
        <p:spPr>
          <a:xfrm>
            <a:off x="3245277" y="4077499"/>
            <a:ext cx="5919788" cy="433900"/>
          </a:xfrm>
          <a:prstGeom prst="rect">
            <a:avLst/>
          </a:prstGeom>
        </p:spPr>
        <p:txBody>
          <a:bodyPr/>
          <a:lstStyle>
            <a:lvl1pPr marL="285750" indent="-285750">
              <a:lnSpc>
                <a:spcPts val="680"/>
              </a:lnSpc>
              <a:buFont typeface="Arial" panose="020B0604020202020204" pitchFamily="34" charset="0"/>
              <a:buChar char="•"/>
              <a:defRPr lang="en-US" sz="1400" kern="1200" dirty="0">
                <a:solidFill>
                  <a:schemeClr val="accent1"/>
                </a:solidFill>
                <a:latin typeface="DM Sans" pitchFamily="2" charset="77"/>
                <a:ea typeface="+mn-ea"/>
                <a:cs typeface="+mn-cs"/>
              </a:defRPr>
            </a:lvl1pPr>
          </a:lstStyle>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p:txBody>
      </p:sp>
      <p:sp>
        <p:nvSpPr>
          <p:cNvPr id="57" name="Rectangle 56">
            <a:extLst>
              <a:ext uri="{FF2B5EF4-FFF2-40B4-BE49-F238E27FC236}">
                <a16:creationId xmlns:a16="http://schemas.microsoft.com/office/drawing/2014/main" id="{475BB5B0-3871-BA44-A73E-B0E0B9DFE4CD}"/>
              </a:ext>
            </a:extLst>
          </p:cNvPr>
          <p:cNvSpPr/>
          <p:nvPr userDrawn="1"/>
        </p:nvSpPr>
        <p:spPr>
          <a:xfrm>
            <a:off x="621475" y="4005924"/>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58" name="Text Placeholder 2">
            <a:extLst>
              <a:ext uri="{FF2B5EF4-FFF2-40B4-BE49-F238E27FC236}">
                <a16:creationId xmlns:a16="http://schemas.microsoft.com/office/drawing/2014/main" id="{A4F70DE5-B6C9-EE4F-B8A2-266C602456FC}"/>
              </a:ext>
            </a:extLst>
          </p:cNvPr>
          <p:cNvSpPr>
            <a:spLocks noGrp="1"/>
          </p:cNvSpPr>
          <p:nvPr>
            <p:ph type="body" sz="quarter" idx="23" hasCustomPrompt="1"/>
          </p:nvPr>
        </p:nvSpPr>
        <p:spPr>
          <a:xfrm>
            <a:off x="901167" y="4078225"/>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53" name="Text Placeholder 6">
            <a:extLst>
              <a:ext uri="{FF2B5EF4-FFF2-40B4-BE49-F238E27FC236}">
                <a16:creationId xmlns:a16="http://schemas.microsoft.com/office/drawing/2014/main" id="{22DCF273-B652-8047-B0E5-F97B45DD9AEE}"/>
              </a:ext>
            </a:extLst>
          </p:cNvPr>
          <p:cNvSpPr>
            <a:spLocks noGrp="1"/>
          </p:cNvSpPr>
          <p:nvPr>
            <p:ph type="body" sz="quarter" idx="20" hasCustomPrompt="1"/>
          </p:nvPr>
        </p:nvSpPr>
        <p:spPr>
          <a:xfrm>
            <a:off x="3245277" y="3395854"/>
            <a:ext cx="5919788" cy="433900"/>
          </a:xfrm>
          <a:prstGeom prst="rect">
            <a:avLst/>
          </a:prstGeom>
        </p:spPr>
        <p:txBody>
          <a:bodyPr/>
          <a:lstStyle>
            <a:lvl1pPr marL="117475" indent="-117475" algn="l" defTabSz="914400" rtl="0" eaLnBrk="1" latinLnBrk="0" hangingPunct="1">
              <a:lnSpc>
                <a:spcPts val="680"/>
              </a:lnSpc>
              <a:spcBef>
                <a:spcPts val="1000"/>
              </a:spcBef>
              <a:buFont typeface="Arial" panose="020B0604020202020204" pitchFamily="34" charset="0"/>
              <a:buChar char="•"/>
              <a:tabLst/>
              <a:defRPr sz="1400">
                <a:solidFill>
                  <a:schemeClr val="accent1"/>
                </a:solidFill>
                <a:latin typeface="DM Sans" pitchFamily="2" charset="77"/>
              </a:defRPr>
            </a:lvl1pPr>
          </a:lstStyle>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p:txBody>
      </p:sp>
      <p:sp>
        <p:nvSpPr>
          <p:cNvPr id="54" name="Rectangle 53">
            <a:extLst>
              <a:ext uri="{FF2B5EF4-FFF2-40B4-BE49-F238E27FC236}">
                <a16:creationId xmlns:a16="http://schemas.microsoft.com/office/drawing/2014/main" id="{507E2A8F-25A9-1047-B484-83DF6923B682}"/>
              </a:ext>
            </a:extLst>
          </p:cNvPr>
          <p:cNvSpPr/>
          <p:nvPr userDrawn="1"/>
        </p:nvSpPr>
        <p:spPr>
          <a:xfrm>
            <a:off x="621475" y="3324279"/>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55" name="Text Placeholder 2">
            <a:extLst>
              <a:ext uri="{FF2B5EF4-FFF2-40B4-BE49-F238E27FC236}">
                <a16:creationId xmlns:a16="http://schemas.microsoft.com/office/drawing/2014/main" id="{E9857C71-EF39-8145-BC2E-A0C3D7DB70AF}"/>
              </a:ext>
            </a:extLst>
          </p:cNvPr>
          <p:cNvSpPr>
            <a:spLocks noGrp="1"/>
          </p:cNvSpPr>
          <p:nvPr>
            <p:ph type="body" sz="quarter" idx="21" hasCustomPrompt="1"/>
          </p:nvPr>
        </p:nvSpPr>
        <p:spPr>
          <a:xfrm>
            <a:off x="901167" y="3396580"/>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50" name="Text Placeholder 6">
            <a:extLst>
              <a:ext uri="{FF2B5EF4-FFF2-40B4-BE49-F238E27FC236}">
                <a16:creationId xmlns:a16="http://schemas.microsoft.com/office/drawing/2014/main" id="{54B2BB05-6AEE-CF45-8B71-5D9F24E6DE3A}"/>
              </a:ext>
            </a:extLst>
          </p:cNvPr>
          <p:cNvSpPr>
            <a:spLocks noGrp="1"/>
          </p:cNvSpPr>
          <p:nvPr>
            <p:ph type="body" sz="quarter" idx="18" hasCustomPrompt="1"/>
          </p:nvPr>
        </p:nvSpPr>
        <p:spPr>
          <a:xfrm>
            <a:off x="3245277" y="2715960"/>
            <a:ext cx="5919788" cy="433900"/>
          </a:xfrm>
          <a:prstGeom prst="rect">
            <a:avLst/>
          </a:prstGeom>
        </p:spPr>
        <p:txBody>
          <a:bodyPr/>
          <a:lstStyle>
            <a:lvl1pPr marL="117475" indent="-117475" algn="l" defTabSz="914400" rtl="0" eaLnBrk="1" latinLnBrk="0" hangingPunct="1">
              <a:lnSpc>
                <a:spcPts val="680"/>
              </a:lnSpc>
              <a:spcBef>
                <a:spcPts val="1000"/>
              </a:spcBef>
              <a:buFont typeface="Arial" panose="020B0604020202020204" pitchFamily="34" charset="0"/>
              <a:buChar char="•"/>
              <a:tabLst/>
              <a:defRPr sz="1400">
                <a:solidFill>
                  <a:schemeClr val="accent1"/>
                </a:solidFill>
                <a:latin typeface="DM Sans" pitchFamily="2" charset="77"/>
              </a:defRPr>
            </a:lvl1pPr>
          </a:lstStyle>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p:txBody>
      </p:sp>
      <p:sp>
        <p:nvSpPr>
          <p:cNvPr id="51" name="Rectangle 50">
            <a:extLst>
              <a:ext uri="{FF2B5EF4-FFF2-40B4-BE49-F238E27FC236}">
                <a16:creationId xmlns:a16="http://schemas.microsoft.com/office/drawing/2014/main" id="{EF7B13C0-C17E-AE47-876C-A9AE824A981B}"/>
              </a:ext>
            </a:extLst>
          </p:cNvPr>
          <p:cNvSpPr/>
          <p:nvPr userDrawn="1"/>
        </p:nvSpPr>
        <p:spPr>
          <a:xfrm>
            <a:off x="621475" y="2644385"/>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52" name="Text Placeholder 2">
            <a:extLst>
              <a:ext uri="{FF2B5EF4-FFF2-40B4-BE49-F238E27FC236}">
                <a16:creationId xmlns:a16="http://schemas.microsoft.com/office/drawing/2014/main" id="{15B3569B-E766-B44C-8E46-A151274841CD}"/>
              </a:ext>
            </a:extLst>
          </p:cNvPr>
          <p:cNvSpPr>
            <a:spLocks noGrp="1"/>
          </p:cNvSpPr>
          <p:nvPr>
            <p:ph type="body" sz="quarter" idx="19" hasCustomPrompt="1"/>
          </p:nvPr>
        </p:nvSpPr>
        <p:spPr>
          <a:xfrm>
            <a:off x="901167" y="2716686"/>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47" name="Text Placeholder 6">
            <a:extLst>
              <a:ext uri="{FF2B5EF4-FFF2-40B4-BE49-F238E27FC236}">
                <a16:creationId xmlns:a16="http://schemas.microsoft.com/office/drawing/2014/main" id="{C021271B-E1CF-C045-ACD7-BC5608F0D978}"/>
              </a:ext>
            </a:extLst>
          </p:cNvPr>
          <p:cNvSpPr>
            <a:spLocks noGrp="1"/>
          </p:cNvSpPr>
          <p:nvPr>
            <p:ph type="body" sz="quarter" idx="16" hasCustomPrompt="1"/>
          </p:nvPr>
        </p:nvSpPr>
        <p:spPr>
          <a:xfrm>
            <a:off x="3245277" y="2034705"/>
            <a:ext cx="5919788" cy="433900"/>
          </a:xfrm>
          <a:prstGeom prst="rect">
            <a:avLst/>
          </a:prstGeom>
        </p:spPr>
        <p:txBody>
          <a:bodyPr/>
          <a:lstStyle>
            <a:lvl1pPr marL="117475" indent="-117475" algn="l" defTabSz="914400" rtl="0" eaLnBrk="1" latinLnBrk="0" hangingPunct="1">
              <a:lnSpc>
                <a:spcPts val="680"/>
              </a:lnSpc>
              <a:spcBef>
                <a:spcPts val="1000"/>
              </a:spcBef>
              <a:buFont typeface="Arial" panose="020B0604020202020204" pitchFamily="34" charset="0"/>
              <a:buChar char="•"/>
              <a:tabLst/>
              <a:defRPr sz="1400">
                <a:solidFill>
                  <a:schemeClr val="accent1"/>
                </a:solidFill>
                <a:latin typeface="DM Sans" pitchFamily="2" charset="77"/>
              </a:defRPr>
            </a:lvl1pPr>
          </a:lstStyle>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p:txBody>
      </p:sp>
      <p:sp>
        <p:nvSpPr>
          <p:cNvPr id="48" name="Rectangle 47">
            <a:extLst>
              <a:ext uri="{FF2B5EF4-FFF2-40B4-BE49-F238E27FC236}">
                <a16:creationId xmlns:a16="http://schemas.microsoft.com/office/drawing/2014/main" id="{69A46844-5B79-FF41-813C-1F02DE5A35B4}"/>
              </a:ext>
            </a:extLst>
          </p:cNvPr>
          <p:cNvSpPr/>
          <p:nvPr userDrawn="1"/>
        </p:nvSpPr>
        <p:spPr>
          <a:xfrm>
            <a:off x="621475" y="1963130"/>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49" name="Text Placeholder 2">
            <a:extLst>
              <a:ext uri="{FF2B5EF4-FFF2-40B4-BE49-F238E27FC236}">
                <a16:creationId xmlns:a16="http://schemas.microsoft.com/office/drawing/2014/main" id="{D57DA86E-93EB-884B-B693-09BCE59D382A}"/>
              </a:ext>
            </a:extLst>
          </p:cNvPr>
          <p:cNvSpPr>
            <a:spLocks noGrp="1"/>
          </p:cNvSpPr>
          <p:nvPr>
            <p:ph type="body" sz="quarter" idx="17" hasCustomPrompt="1"/>
          </p:nvPr>
        </p:nvSpPr>
        <p:spPr>
          <a:xfrm>
            <a:off x="901167" y="2035431"/>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7" name="Text Placeholder 6">
            <a:extLst>
              <a:ext uri="{FF2B5EF4-FFF2-40B4-BE49-F238E27FC236}">
                <a16:creationId xmlns:a16="http://schemas.microsoft.com/office/drawing/2014/main" id="{A1CDBA1D-AE94-C94D-88D9-32761D2D1D93}"/>
              </a:ext>
            </a:extLst>
          </p:cNvPr>
          <p:cNvSpPr>
            <a:spLocks noGrp="1"/>
          </p:cNvSpPr>
          <p:nvPr>
            <p:ph type="body" sz="quarter" idx="15" hasCustomPrompt="1"/>
          </p:nvPr>
        </p:nvSpPr>
        <p:spPr>
          <a:xfrm>
            <a:off x="3245277" y="1366975"/>
            <a:ext cx="5919788" cy="433900"/>
          </a:xfrm>
          <a:prstGeom prst="rect">
            <a:avLst/>
          </a:prstGeom>
        </p:spPr>
        <p:txBody>
          <a:bodyPr/>
          <a:lstStyle>
            <a:lvl1pPr marL="117475" indent="-117475" algn="l" defTabSz="914400" rtl="0" eaLnBrk="1" latinLnBrk="0" hangingPunct="1">
              <a:lnSpc>
                <a:spcPts val="680"/>
              </a:lnSpc>
              <a:spcBef>
                <a:spcPts val="1000"/>
              </a:spcBef>
              <a:buFont typeface="Arial" panose="020B0604020202020204" pitchFamily="34" charset="0"/>
              <a:buChar char="•"/>
              <a:tabLst/>
              <a:defRPr sz="1400">
                <a:solidFill>
                  <a:schemeClr val="accent1"/>
                </a:solidFill>
                <a:latin typeface="DM Sans" pitchFamily="2" charset="77"/>
              </a:defRPr>
            </a:lvl1pPr>
          </a:lstStyle>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p:txBody>
      </p:sp>
      <p:sp>
        <p:nvSpPr>
          <p:cNvPr id="18" name="Rectangle 17">
            <a:extLst>
              <a:ext uri="{FF2B5EF4-FFF2-40B4-BE49-F238E27FC236}">
                <a16:creationId xmlns:a16="http://schemas.microsoft.com/office/drawing/2014/main" id="{23F8DF81-088C-1A49-B135-D66D8C9A0104}"/>
              </a:ext>
            </a:extLst>
          </p:cNvPr>
          <p:cNvSpPr/>
          <p:nvPr userDrawn="1"/>
        </p:nvSpPr>
        <p:spPr>
          <a:xfrm>
            <a:off x="621475" y="1295400"/>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3" name="Text Placeholder 2">
            <a:extLst>
              <a:ext uri="{FF2B5EF4-FFF2-40B4-BE49-F238E27FC236}">
                <a16:creationId xmlns:a16="http://schemas.microsoft.com/office/drawing/2014/main" id="{4ACA0CC5-A483-364A-90E5-8242F825988B}"/>
              </a:ext>
            </a:extLst>
          </p:cNvPr>
          <p:cNvSpPr>
            <a:spLocks noGrp="1"/>
          </p:cNvSpPr>
          <p:nvPr>
            <p:ph type="body" sz="quarter" idx="14" hasCustomPrompt="1"/>
          </p:nvPr>
        </p:nvSpPr>
        <p:spPr>
          <a:xfrm>
            <a:off x="901167" y="1367701"/>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Good example of structure and organization of info</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506861998"/>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hree Column Grid 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516BDCF-57EA-F942-906F-F83520689B97}"/>
              </a:ext>
            </a:extLst>
          </p:cNvPr>
          <p:cNvSpPr/>
          <p:nvPr userDrawn="1"/>
        </p:nvSpPr>
        <p:spPr>
          <a:xfrm flipH="1">
            <a:off x="609600" y="1295400"/>
            <a:ext cx="2931375" cy="4157741"/>
          </a:xfrm>
          <a:prstGeom prst="rect">
            <a:avLst/>
          </a:prstGeom>
          <a:solidFill>
            <a:schemeClr val="accent1"/>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221">
              <a:defRPr/>
            </a:pPr>
            <a:endParaRPr lang="en-US" sz="1133" b="1">
              <a:solidFill>
                <a:schemeClr val="tx2"/>
              </a:solidFill>
              <a:latin typeface="DM Sans" pitchFamily="2" charset="77"/>
              <a:cs typeface="Trebuchet MS"/>
            </a:endParaRPr>
          </a:p>
        </p:txBody>
      </p:sp>
      <p:sp>
        <p:nvSpPr>
          <p:cNvPr id="6" name="Text Placeholder 5">
            <a:extLst>
              <a:ext uri="{FF2B5EF4-FFF2-40B4-BE49-F238E27FC236}">
                <a16:creationId xmlns:a16="http://schemas.microsoft.com/office/drawing/2014/main" id="{A97F9031-FFCE-ED41-95DE-6D1AF1832D7B}"/>
              </a:ext>
            </a:extLst>
          </p:cNvPr>
          <p:cNvSpPr>
            <a:spLocks noGrp="1"/>
          </p:cNvSpPr>
          <p:nvPr>
            <p:ph type="body" sz="quarter" idx="14" hasCustomPrompt="1"/>
          </p:nvPr>
        </p:nvSpPr>
        <p:spPr>
          <a:xfrm>
            <a:off x="794600" y="1533847"/>
            <a:ext cx="2667000" cy="228600"/>
          </a:xfrm>
          <a:prstGeom prst="rect">
            <a:avLst/>
          </a:prstGeom>
        </p:spPr>
        <p:txBody>
          <a:bodyPr/>
          <a:lstStyle>
            <a:lvl1pPr marL="0" indent="0">
              <a:buNone/>
              <a:defRPr sz="1200" b="1" cap="all" spc="300" baseline="0">
                <a:solidFill>
                  <a:schemeClr val="bg1"/>
                </a:solidFill>
                <a:latin typeface="DM Sans"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Three column grid slide title</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 name="Rectangle 1">
            <a:extLst>
              <a:ext uri="{FF2B5EF4-FFF2-40B4-BE49-F238E27FC236}">
                <a16:creationId xmlns:a16="http://schemas.microsoft.com/office/drawing/2014/main" id="{560840C8-C8B2-2940-96F1-BB12CE7806F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38" name="Straight Connector 37">
            <a:extLst>
              <a:ext uri="{FF2B5EF4-FFF2-40B4-BE49-F238E27FC236}">
                <a16:creationId xmlns:a16="http://schemas.microsoft.com/office/drawing/2014/main" id="{576A5CF7-B741-2548-87F5-23C173EAA153}"/>
              </a:ext>
            </a:extLst>
          </p:cNvPr>
          <p:cNvCxnSpPr>
            <a:cxnSpLocks/>
          </p:cNvCxnSpPr>
          <p:nvPr userDrawn="1"/>
        </p:nvCxnSpPr>
        <p:spPr>
          <a:xfrm>
            <a:off x="794600" y="1893566"/>
            <a:ext cx="129857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C794381-AB53-254F-9C04-A8D3A193CEAF}"/>
              </a:ext>
            </a:extLst>
          </p:cNvPr>
          <p:cNvSpPr>
            <a:spLocks noGrp="1"/>
          </p:cNvSpPr>
          <p:nvPr>
            <p:ph type="body" sz="quarter" idx="17" hasCustomPrompt="1"/>
          </p:nvPr>
        </p:nvSpPr>
        <p:spPr>
          <a:xfrm>
            <a:off x="794600" y="2000552"/>
            <a:ext cx="2593975" cy="650875"/>
          </a:xfrm>
          <a:prstGeom prst="rect">
            <a:avLst/>
          </a:prstGeom>
        </p:spPr>
        <p:txBody>
          <a:bodyPr/>
          <a:lstStyle>
            <a:lvl1pPr marL="0" indent="0">
              <a:buNone/>
              <a:defRPr sz="2130" b="1">
                <a:solidFill>
                  <a:schemeClr val="bg1"/>
                </a:solidFill>
                <a:latin typeface="DM Sans" pitchFamily="2" charset="77"/>
              </a:defRPr>
            </a:lvl1pPr>
          </a:lstStyle>
          <a:p>
            <a:pPr lvl="0"/>
            <a:r>
              <a:rPr lang="en-US" dirty="0"/>
              <a:t>Headline</a:t>
            </a:r>
          </a:p>
        </p:txBody>
      </p:sp>
      <p:sp>
        <p:nvSpPr>
          <p:cNvPr id="67" name="Text Placeholder 9">
            <a:extLst>
              <a:ext uri="{FF2B5EF4-FFF2-40B4-BE49-F238E27FC236}">
                <a16:creationId xmlns:a16="http://schemas.microsoft.com/office/drawing/2014/main" id="{FAF6D016-79FA-2A4C-A6E8-081ABC00A9A9}"/>
              </a:ext>
            </a:extLst>
          </p:cNvPr>
          <p:cNvSpPr>
            <a:spLocks noGrp="1"/>
          </p:cNvSpPr>
          <p:nvPr>
            <p:ph type="body" sz="quarter" idx="20" hasCustomPrompt="1"/>
          </p:nvPr>
        </p:nvSpPr>
        <p:spPr>
          <a:xfrm>
            <a:off x="794600" y="2643548"/>
            <a:ext cx="2593975" cy="2151696"/>
          </a:xfrm>
          <a:prstGeom prst="rect">
            <a:avLst/>
          </a:prstGeom>
        </p:spPr>
        <p:txBody>
          <a:bodyPr/>
          <a:lstStyle>
            <a:lvl1pPr marL="0" indent="0">
              <a:buNone/>
              <a:defRPr sz="2130" b="0">
                <a:solidFill>
                  <a:schemeClr val="bg1"/>
                </a:solidFill>
                <a:latin typeface="DM Sans" pitchFamily="2" charset="77"/>
              </a:defRPr>
            </a:lvl1pPr>
          </a:lstStyle>
          <a:p>
            <a:pPr lvl="0"/>
            <a:r>
              <a:rPr lang="en-US" dirty="0"/>
              <a:t>Content</a:t>
            </a:r>
          </a:p>
        </p:txBody>
      </p:sp>
      <p:sp>
        <p:nvSpPr>
          <p:cNvPr id="32" name="Rectangle 31">
            <a:extLst>
              <a:ext uri="{FF2B5EF4-FFF2-40B4-BE49-F238E27FC236}">
                <a16:creationId xmlns:a16="http://schemas.microsoft.com/office/drawing/2014/main" id="{BE649CF1-6522-5C48-BB21-FB8CBF58033E}"/>
              </a:ext>
            </a:extLst>
          </p:cNvPr>
          <p:cNvSpPr/>
          <p:nvPr userDrawn="1"/>
        </p:nvSpPr>
        <p:spPr>
          <a:xfrm flipH="1">
            <a:off x="3998175" y="1295400"/>
            <a:ext cx="2931375" cy="4157741"/>
          </a:xfrm>
          <a:prstGeom prst="rect">
            <a:avLst/>
          </a:prstGeom>
          <a:solidFill>
            <a:schemeClr val="accent1"/>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221">
              <a:defRPr/>
            </a:pPr>
            <a:endParaRPr lang="en-US" sz="1133" b="1">
              <a:solidFill>
                <a:schemeClr val="tx2"/>
              </a:solidFill>
              <a:latin typeface="DM Sans" pitchFamily="2" charset="77"/>
              <a:cs typeface="Trebuchet MS"/>
            </a:endParaRPr>
          </a:p>
        </p:txBody>
      </p:sp>
      <p:sp>
        <p:nvSpPr>
          <p:cNvPr id="33" name="Text Placeholder 5">
            <a:extLst>
              <a:ext uri="{FF2B5EF4-FFF2-40B4-BE49-F238E27FC236}">
                <a16:creationId xmlns:a16="http://schemas.microsoft.com/office/drawing/2014/main" id="{464F49F2-044E-1048-87F5-79E2994D2AC0}"/>
              </a:ext>
            </a:extLst>
          </p:cNvPr>
          <p:cNvSpPr>
            <a:spLocks noGrp="1"/>
          </p:cNvSpPr>
          <p:nvPr>
            <p:ph type="body" sz="quarter" idx="21" hasCustomPrompt="1"/>
          </p:nvPr>
        </p:nvSpPr>
        <p:spPr>
          <a:xfrm>
            <a:off x="4183175" y="1533847"/>
            <a:ext cx="2667000" cy="228600"/>
          </a:xfrm>
          <a:prstGeom prst="rect">
            <a:avLst/>
          </a:prstGeom>
        </p:spPr>
        <p:txBody>
          <a:bodyPr/>
          <a:lstStyle>
            <a:lvl1pPr marL="0" indent="0">
              <a:buNone/>
              <a:defRPr sz="1200" b="1" cap="all" spc="300" baseline="0">
                <a:solidFill>
                  <a:schemeClr val="bg1"/>
                </a:solidFill>
                <a:latin typeface="DM Sans" pitchFamily="2" charset="77"/>
              </a:defRPr>
            </a:lvl1pPr>
          </a:lstStyle>
          <a:p>
            <a:pPr lvl="0"/>
            <a:r>
              <a:rPr lang="en-US" dirty="0"/>
              <a:t>TITLE</a:t>
            </a:r>
          </a:p>
        </p:txBody>
      </p:sp>
      <p:cxnSp>
        <p:nvCxnSpPr>
          <p:cNvPr id="34" name="Straight Connector 33">
            <a:extLst>
              <a:ext uri="{FF2B5EF4-FFF2-40B4-BE49-F238E27FC236}">
                <a16:creationId xmlns:a16="http://schemas.microsoft.com/office/drawing/2014/main" id="{95818F62-797F-0A47-8024-EC426C66A0E7}"/>
              </a:ext>
            </a:extLst>
          </p:cNvPr>
          <p:cNvCxnSpPr>
            <a:cxnSpLocks/>
          </p:cNvCxnSpPr>
          <p:nvPr userDrawn="1"/>
        </p:nvCxnSpPr>
        <p:spPr>
          <a:xfrm>
            <a:off x="4183175" y="1893566"/>
            <a:ext cx="129857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5" name="Text Placeholder 9">
            <a:extLst>
              <a:ext uri="{FF2B5EF4-FFF2-40B4-BE49-F238E27FC236}">
                <a16:creationId xmlns:a16="http://schemas.microsoft.com/office/drawing/2014/main" id="{5E1A65F0-0D7E-0142-8629-CDCDF8605AC5}"/>
              </a:ext>
            </a:extLst>
          </p:cNvPr>
          <p:cNvSpPr>
            <a:spLocks noGrp="1"/>
          </p:cNvSpPr>
          <p:nvPr>
            <p:ph type="body" sz="quarter" idx="22" hasCustomPrompt="1"/>
          </p:nvPr>
        </p:nvSpPr>
        <p:spPr>
          <a:xfrm>
            <a:off x="4183175" y="2000552"/>
            <a:ext cx="2593975" cy="650875"/>
          </a:xfrm>
          <a:prstGeom prst="rect">
            <a:avLst/>
          </a:prstGeom>
        </p:spPr>
        <p:txBody>
          <a:bodyPr/>
          <a:lstStyle>
            <a:lvl1pPr marL="0" indent="0">
              <a:buNone/>
              <a:defRPr sz="2130" b="1">
                <a:solidFill>
                  <a:schemeClr val="bg1"/>
                </a:solidFill>
                <a:latin typeface="DM Sans" pitchFamily="2" charset="77"/>
              </a:defRPr>
            </a:lvl1pPr>
          </a:lstStyle>
          <a:p>
            <a:pPr lvl="0"/>
            <a:r>
              <a:rPr lang="en-US" dirty="0"/>
              <a:t>Headline</a:t>
            </a:r>
          </a:p>
        </p:txBody>
      </p:sp>
      <p:sp>
        <p:nvSpPr>
          <p:cNvPr id="36" name="Text Placeholder 9">
            <a:extLst>
              <a:ext uri="{FF2B5EF4-FFF2-40B4-BE49-F238E27FC236}">
                <a16:creationId xmlns:a16="http://schemas.microsoft.com/office/drawing/2014/main" id="{06A8C8F5-9375-3E48-B7A5-305E4DC4E46B}"/>
              </a:ext>
            </a:extLst>
          </p:cNvPr>
          <p:cNvSpPr>
            <a:spLocks noGrp="1"/>
          </p:cNvSpPr>
          <p:nvPr>
            <p:ph type="body" sz="quarter" idx="23" hasCustomPrompt="1"/>
          </p:nvPr>
        </p:nvSpPr>
        <p:spPr>
          <a:xfrm>
            <a:off x="4183175" y="2643548"/>
            <a:ext cx="2593975" cy="2151696"/>
          </a:xfrm>
          <a:prstGeom prst="rect">
            <a:avLst/>
          </a:prstGeom>
        </p:spPr>
        <p:txBody>
          <a:bodyPr/>
          <a:lstStyle>
            <a:lvl1pPr marL="0" indent="0">
              <a:buNone/>
              <a:defRPr sz="2130" b="0">
                <a:solidFill>
                  <a:schemeClr val="bg1"/>
                </a:solidFill>
                <a:latin typeface="DM Sans" pitchFamily="2" charset="77"/>
              </a:defRPr>
            </a:lvl1pPr>
          </a:lstStyle>
          <a:p>
            <a:pPr lvl="0"/>
            <a:r>
              <a:rPr lang="en-US" dirty="0"/>
              <a:t>Content</a:t>
            </a:r>
          </a:p>
        </p:txBody>
      </p:sp>
      <p:sp>
        <p:nvSpPr>
          <p:cNvPr id="37" name="Rectangle 36">
            <a:extLst>
              <a:ext uri="{FF2B5EF4-FFF2-40B4-BE49-F238E27FC236}">
                <a16:creationId xmlns:a16="http://schemas.microsoft.com/office/drawing/2014/main" id="{3FD3A0A4-8601-724D-A381-EE4602AE0AC0}"/>
              </a:ext>
            </a:extLst>
          </p:cNvPr>
          <p:cNvSpPr/>
          <p:nvPr userDrawn="1"/>
        </p:nvSpPr>
        <p:spPr>
          <a:xfrm flipH="1">
            <a:off x="7350975" y="1295400"/>
            <a:ext cx="2931375" cy="4157741"/>
          </a:xfrm>
          <a:prstGeom prst="rect">
            <a:avLst/>
          </a:prstGeom>
          <a:solidFill>
            <a:schemeClr val="accent1"/>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221">
              <a:defRPr/>
            </a:pPr>
            <a:endParaRPr lang="en-US" sz="1133" b="1">
              <a:solidFill>
                <a:schemeClr val="tx2"/>
              </a:solidFill>
              <a:latin typeface="DM Sans" pitchFamily="2" charset="77"/>
              <a:cs typeface="Trebuchet MS"/>
            </a:endParaRPr>
          </a:p>
        </p:txBody>
      </p:sp>
      <p:sp>
        <p:nvSpPr>
          <p:cNvPr id="41" name="Text Placeholder 5">
            <a:extLst>
              <a:ext uri="{FF2B5EF4-FFF2-40B4-BE49-F238E27FC236}">
                <a16:creationId xmlns:a16="http://schemas.microsoft.com/office/drawing/2014/main" id="{B9A96BEA-7EF5-E641-A9BA-38335959DA50}"/>
              </a:ext>
            </a:extLst>
          </p:cNvPr>
          <p:cNvSpPr>
            <a:spLocks noGrp="1"/>
          </p:cNvSpPr>
          <p:nvPr>
            <p:ph type="body" sz="quarter" idx="24" hasCustomPrompt="1"/>
          </p:nvPr>
        </p:nvSpPr>
        <p:spPr>
          <a:xfrm>
            <a:off x="7535975" y="1533847"/>
            <a:ext cx="2667000" cy="228600"/>
          </a:xfrm>
          <a:prstGeom prst="rect">
            <a:avLst/>
          </a:prstGeom>
        </p:spPr>
        <p:txBody>
          <a:bodyPr/>
          <a:lstStyle>
            <a:lvl1pPr marL="0" indent="0">
              <a:buNone/>
              <a:defRPr sz="1200" b="1" cap="all" spc="300" baseline="0">
                <a:solidFill>
                  <a:schemeClr val="bg1"/>
                </a:solidFill>
                <a:latin typeface="DM Sans" pitchFamily="2" charset="77"/>
              </a:defRPr>
            </a:lvl1pPr>
          </a:lstStyle>
          <a:p>
            <a:pPr lvl="0"/>
            <a:r>
              <a:rPr lang="en-US" dirty="0"/>
              <a:t>TITLE</a:t>
            </a:r>
          </a:p>
        </p:txBody>
      </p:sp>
      <p:cxnSp>
        <p:nvCxnSpPr>
          <p:cNvPr id="42" name="Straight Connector 41">
            <a:extLst>
              <a:ext uri="{FF2B5EF4-FFF2-40B4-BE49-F238E27FC236}">
                <a16:creationId xmlns:a16="http://schemas.microsoft.com/office/drawing/2014/main" id="{7E0EA302-3E86-8E46-BB1F-A055215E520B}"/>
              </a:ext>
            </a:extLst>
          </p:cNvPr>
          <p:cNvCxnSpPr>
            <a:cxnSpLocks/>
          </p:cNvCxnSpPr>
          <p:nvPr userDrawn="1"/>
        </p:nvCxnSpPr>
        <p:spPr>
          <a:xfrm>
            <a:off x="7535975" y="1893566"/>
            <a:ext cx="129857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Text Placeholder 9">
            <a:extLst>
              <a:ext uri="{FF2B5EF4-FFF2-40B4-BE49-F238E27FC236}">
                <a16:creationId xmlns:a16="http://schemas.microsoft.com/office/drawing/2014/main" id="{0BB54BBD-F4EC-C449-B8A6-19873CFED176}"/>
              </a:ext>
            </a:extLst>
          </p:cNvPr>
          <p:cNvSpPr>
            <a:spLocks noGrp="1"/>
          </p:cNvSpPr>
          <p:nvPr>
            <p:ph type="body" sz="quarter" idx="25" hasCustomPrompt="1"/>
          </p:nvPr>
        </p:nvSpPr>
        <p:spPr>
          <a:xfrm>
            <a:off x="7535975" y="2000552"/>
            <a:ext cx="2593975" cy="650875"/>
          </a:xfrm>
          <a:prstGeom prst="rect">
            <a:avLst/>
          </a:prstGeom>
        </p:spPr>
        <p:txBody>
          <a:bodyPr/>
          <a:lstStyle>
            <a:lvl1pPr marL="0" indent="0">
              <a:buNone/>
              <a:defRPr sz="2130" b="1">
                <a:solidFill>
                  <a:schemeClr val="bg1"/>
                </a:solidFill>
                <a:latin typeface="DM Sans" pitchFamily="2" charset="77"/>
              </a:defRPr>
            </a:lvl1pPr>
          </a:lstStyle>
          <a:p>
            <a:pPr lvl="0"/>
            <a:r>
              <a:rPr lang="en-US" dirty="0"/>
              <a:t>Headline</a:t>
            </a:r>
          </a:p>
        </p:txBody>
      </p:sp>
      <p:sp>
        <p:nvSpPr>
          <p:cNvPr id="46" name="Text Placeholder 9">
            <a:extLst>
              <a:ext uri="{FF2B5EF4-FFF2-40B4-BE49-F238E27FC236}">
                <a16:creationId xmlns:a16="http://schemas.microsoft.com/office/drawing/2014/main" id="{C666E089-8858-3047-9700-618BC9F3AD53}"/>
              </a:ext>
            </a:extLst>
          </p:cNvPr>
          <p:cNvSpPr>
            <a:spLocks noGrp="1"/>
          </p:cNvSpPr>
          <p:nvPr>
            <p:ph type="body" sz="quarter" idx="26" hasCustomPrompt="1"/>
          </p:nvPr>
        </p:nvSpPr>
        <p:spPr>
          <a:xfrm>
            <a:off x="7535975" y="2643548"/>
            <a:ext cx="2593975" cy="2151696"/>
          </a:xfrm>
          <a:prstGeom prst="rect">
            <a:avLst/>
          </a:prstGeom>
        </p:spPr>
        <p:txBody>
          <a:bodyPr/>
          <a:lstStyle>
            <a:lvl1pPr marL="0" indent="0">
              <a:buNone/>
              <a:defRPr sz="2130" b="0">
                <a:solidFill>
                  <a:schemeClr val="bg1"/>
                </a:solidFill>
                <a:latin typeface="DM Sans" pitchFamily="2" charset="77"/>
              </a:defRPr>
            </a:lvl1pPr>
          </a:lstStyle>
          <a:p>
            <a:pPr lvl="0"/>
            <a:r>
              <a:rPr lang="en-US" dirty="0"/>
              <a:t>Content</a:t>
            </a:r>
          </a:p>
        </p:txBody>
      </p:sp>
    </p:spTree>
    <p:extLst>
      <p:ext uri="{BB962C8B-B14F-4D97-AF65-F5344CB8AC3E}">
        <p14:creationId xmlns:p14="http://schemas.microsoft.com/office/powerpoint/2010/main" val="872917319"/>
      </p:ext>
    </p:extLst>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Gri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B3088737-DA3B-6940-B72F-7C6741BEA5C9}"/>
              </a:ext>
            </a:extLst>
          </p:cNvPr>
          <p:cNvSpPr>
            <a:spLocks noGrp="1"/>
          </p:cNvSpPr>
          <p:nvPr>
            <p:ph type="body" sz="quarter" idx="21" hasCustomPrompt="1"/>
          </p:nvPr>
        </p:nvSpPr>
        <p:spPr>
          <a:xfrm>
            <a:off x="2674406" y="3335186"/>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61" name="Text Placeholder 16">
            <a:extLst>
              <a:ext uri="{FF2B5EF4-FFF2-40B4-BE49-F238E27FC236}">
                <a16:creationId xmlns:a16="http://schemas.microsoft.com/office/drawing/2014/main" id="{2CC5A2C6-D42C-9D4C-95BC-33F32D2F201C}"/>
              </a:ext>
            </a:extLst>
          </p:cNvPr>
          <p:cNvSpPr>
            <a:spLocks noGrp="1"/>
          </p:cNvSpPr>
          <p:nvPr>
            <p:ph type="body" sz="quarter" idx="22" hasCustomPrompt="1"/>
          </p:nvPr>
        </p:nvSpPr>
        <p:spPr>
          <a:xfrm>
            <a:off x="2674406" y="4352687"/>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62" name="Text Placeholder 16">
            <a:extLst>
              <a:ext uri="{FF2B5EF4-FFF2-40B4-BE49-F238E27FC236}">
                <a16:creationId xmlns:a16="http://schemas.microsoft.com/office/drawing/2014/main" id="{686D4976-5839-9D43-8740-1F29C451EC08}"/>
              </a:ext>
            </a:extLst>
          </p:cNvPr>
          <p:cNvSpPr>
            <a:spLocks noGrp="1"/>
          </p:cNvSpPr>
          <p:nvPr>
            <p:ph type="body" sz="quarter" idx="23" hasCustomPrompt="1"/>
          </p:nvPr>
        </p:nvSpPr>
        <p:spPr>
          <a:xfrm>
            <a:off x="2677077" y="5364213"/>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63" name="Text Placeholder 16">
            <a:extLst>
              <a:ext uri="{FF2B5EF4-FFF2-40B4-BE49-F238E27FC236}">
                <a16:creationId xmlns:a16="http://schemas.microsoft.com/office/drawing/2014/main" id="{85AF2F82-7DDA-CB49-BE05-907E0A3E5F4F}"/>
              </a:ext>
            </a:extLst>
          </p:cNvPr>
          <p:cNvSpPr>
            <a:spLocks noGrp="1"/>
          </p:cNvSpPr>
          <p:nvPr>
            <p:ph type="body" sz="quarter" idx="24" hasCustomPrompt="1"/>
          </p:nvPr>
        </p:nvSpPr>
        <p:spPr>
          <a:xfrm>
            <a:off x="5783160" y="3330566"/>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64" name="Text Placeholder 16">
            <a:extLst>
              <a:ext uri="{FF2B5EF4-FFF2-40B4-BE49-F238E27FC236}">
                <a16:creationId xmlns:a16="http://schemas.microsoft.com/office/drawing/2014/main" id="{34619595-CE6A-B64F-9699-5C2CF8B02EF2}"/>
              </a:ext>
            </a:extLst>
          </p:cNvPr>
          <p:cNvSpPr>
            <a:spLocks noGrp="1"/>
          </p:cNvSpPr>
          <p:nvPr>
            <p:ph type="body" sz="quarter" idx="25" hasCustomPrompt="1"/>
          </p:nvPr>
        </p:nvSpPr>
        <p:spPr>
          <a:xfrm>
            <a:off x="5783160" y="4352687"/>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70" name="Text Placeholder 16">
            <a:extLst>
              <a:ext uri="{FF2B5EF4-FFF2-40B4-BE49-F238E27FC236}">
                <a16:creationId xmlns:a16="http://schemas.microsoft.com/office/drawing/2014/main" id="{0E8FA87F-8ED6-6143-8F23-EF0B9B6D50C6}"/>
              </a:ext>
            </a:extLst>
          </p:cNvPr>
          <p:cNvSpPr>
            <a:spLocks noGrp="1"/>
          </p:cNvSpPr>
          <p:nvPr>
            <p:ph type="body" sz="quarter" idx="26" hasCustomPrompt="1"/>
          </p:nvPr>
        </p:nvSpPr>
        <p:spPr>
          <a:xfrm>
            <a:off x="5783160" y="5374808"/>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71" name="Text Placeholder 16">
            <a:extLst>
              <a:ext uri="{FF2B5EF4-FFF2-40B4-BE49-F238E27FC236}">
                <a16:creationId xmlns:a16="http://schemas.microsoft.com/office/drawing/2014/main" id="{471F9AB6-AEFD-EC43-A31F-7CB38B26D962}"/>
              </a:ext>
            </a:extLst>
          </p:cNvPr>
          <p:cNvSpPr>
            <a:spLocks noGrp="1"/>
          </p:cNvSpPr>
          <p:nvPr>
            <p:ph type="body" sz="quarter" idx="27" hasCustomPrompt="1"/>
          </p:nvPr>
        </p:nvSpPr>
        <p:spPr>
          <a:xfrm>
            <a:off x="8949559" y="3330566"/>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72" name="Text Placeholder 16">
            <a:extLst>
              <a:ext uri="{FF2B5EF4-FFF2-40B4-BE49-F238E27FC236}">
                <a16:creationId xmlns:a16="http://schemas.microsoft.com/office/drawing/2014/main" id="{E6CD2007-0F3E-2641-BE1F-944BCC3C04B4}"/>
              </a:ext>
            </a:extLst>
          </p:cNvPr>
          <p:cNvSpPr>
            <a:spLocks noGrp="1"/>
          </p:cNvSpPr>
          <p:nvPr>
            <p:ph type="body" sz="quarter" idx="28" hasCustomPrompt="1"/>
          </p:nvPr>
        </p:nvSpPr>
        <p:spPr>
          <a:xfrm>
            <a:off x="8949559" y="4352687"/>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73" name="Text Placeholder 16">
            <a:extLst>
              <a:ext uri="{FF2B5EF4-FFF2-40B4-BE49-F238E27FC236}">
                <a16:creationId xmlns:a16="http://schemas.microsoft.com/office/drawing/2014/main" id="{FF738ABD-F5D4-884F-814B-037C9EA0DCE5}"/>
              </a:ext>
            </a:extLst>
          </p:cNvPr>
          <p:cNvSpPr>
            <a:spLocks noGrp="1"/>
          </p:cNvSpPr>
          <p:nvPr>
            <p:ph type="body" sz="quarter" idx="29" hasCustomPrompt="1"/>
          </p:nvPr>
        </p:nvSpPr>
        <p:spPr>
          <a:xfrm>
            <a:off x="8949559" y="5378510"/>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60" name="Text Placeholder 14">
            <a:extLst>
              <a:ext uri="{FF2B5EF4-FFF2-40B4-BE49-F238E27FC236}">
                <a16:creationId xmlns:a16="http://schemas.microsoft.com/office/drawing/2014/main" id="{3D40435F-D245-7B4F-8EDF-181DB8D77C0E}"/>
              </a:ext>
            </a:extLst>
          </p:cNvPr>
          <p:cNvSpPr>
            <a:spLocks noGrp="1"/>
          </p:cNvSpPr>
          <p:nvPr>
            <p:ph type="body" sz="quarter" idx="20" hasCustomPrompt="1"/>
          </p:nvPr>
        </p:nvSpPr>
        <p:spPr>
          <a:xfrm>
            <a:off x="5275699" y="1948096"/>
            <a:ext cx="2895600" cy="322263"/>
          </a:xfrm>
          <a:prstGeom prst="rect">
            <a:avLst/>
          </a:prstGeom>
        </p:spPr>
        <p:txBody>
          <a:bodyPr/>
          <a:lstStyle>
            <a:lvl1pPr marL="0" indent="0" algn="ctr">
              <a:buNone/>
              <a:defRPr sz="1200" b="1">
                <a:solidFill>
                  <a:schemeClr val="accent1"/>
                </a:solidFill>
                <a:latin typeface="DM Sans" pitchFamily="2" charset="77"/>
              </a:defRPr>
            </a:lvl1pPr>
          </a:lstStyle>
          <a:p>
            <a:pPr lvl="0"/>
            <a:r>
              <a:rPr lang="en-US" dirty="0"/>
              <a:t>Subject</a:t>
            </a:r>
          </a:p>
        </p:txBody>
      </p:sp>
      <p:sp>
        <p:nvSpPr>
          <p:cNvPr id="15" name="Text Placeholder 14">
            <a:extLst>
              <a:ext uri="{FF2B5EF4-FFF2-40B4-BE49-F238E27FC236}">
                <a16:creationId xmlns:a16="http://schemas.microsoft.com/office/drawing/2014/main" id="{21526757-A4C8-8744-9494-64097B4D5F6C}"/>
              </a:ext>
            </a:extLst>
          </p:cNvPr>
          <p:cNvSpPr>
            <a:spLocks noGrp="1"/>
          </p:cNvSpPr>
          <p:nvPr>
            <p:ph type="body" sz="quarter" idx="17" hasCustomPrompt="1"/>
          </p:nvPr>
        </p:nvSpPr>
        <p:spPr>
          <a:xfrm>
            <a:off x="2177242" y="2287730"/>
            <a:ext cx="2895600" cy="322263"/>
          </a:xfrm>
          <a:prstGeom prst="rect">
            <a:avLst/>
          </a:prstGeom>
        </p:spPr>
        <p:txBody>
          <a:bodyPr/>
          <a:lstStyle>
            <a:lvl1pPr marL="0" indent="0" algn="ctr">
              <a:buNone/>
              <a:defRPr sz="1200" b="1">
                <a:solidFill>
                  <a:schemeClr val="accent1"/>
                </a:solidFill>
                <a:latin typeface="DM Sans" pitchFamily="2" charset="77"/>
              </a:defRPr>
            </a:lvl1pPr>
          </a:lstStyle>
          <a:p>
            <a:pPr lvl="0"/>
            <a:r>
              <a:rPr lang="en-US" dirty="0"/>
              <a:t>Subject</a:t>
            </a:r>
          </a:p>
        </p:txBody>
      </p:sp>
      <p:sp>
        <p:nvSpPr>
          <p:cNvPr id="58" name="Text Placeholder 14">
            <a:extLst>
              <a:ext uri="{FF2B5EF4-FFF2-40B4-BE49-F238E27FC236}">
                <a16:creationId xmlns:a16="http://schemas.microsoft.com/office/drawing/2014/main" id="{795F2C69-8540-6B47-8B8B-91945EC7DFCA}"/>
              </a:ext>
            </a:extLst>
          </p:cNvPr>
          <p:cNvSpPr>
            <a:spLocks noGrp="1"/>
          </p:cNvSpPr>
          <p:nvPr>
            <p:ph type="body" sz="quarter" idx="18" hasCustomPrompt="1"/>
          </p:nvPr>
        </p:nvSpPr>
        <p:spPr>
          <a:xfrm>
            <a:off x="5285996" y="2287730"/>
            <a:ext cx="2895600" cy="322263"/>
          </a:xfrm>
          <a:prstGeom prst="rect">
            <a:avLst/>
          </a:prstGeom>
        </p:spPr>
        <p:txBody>
          <a:bodyPr/>
          <a:lstStyle>
            <a:lvl1pPr marL="0" indent="0" algn="ctr">
              <a:buNone/>
              <a:defRPr sz="1200" b="1">
                <a:solidFill>
                  <a:schemeClr val="accent1"/>
                </a:solidFill>
                <a:latin typeface="DM Sans" pitchFamily="2" charset="77"/>
              </a:defRPr>
            </a:lvl1pPr>
          </a:lstStyle>
          <a:p>
            <a:pPr lvl="0"/>
            <a:r>
              <a:rPr lang="en-US" dirty="0"/>
              <a:t>Subject</a:t>
            </a:r>
          </a:p>
        </p:txBody>
      </p:sp>
      <p:sp>
        <p:nvSpPr>
          <p:cNvPr id="59" name="Text Placeholder 14">
            <a:extLst>
              <a:ext uri="{FF2B5EF4-FFF2-40B4-BE49-F238E27FC236}">
                <a16:creationId xmlns:a16="http://schemas.microsoft.com/office/drawing/2014/main" id="{A07CFCBC-7B4F-3143-955A-893FC84CAB26}"/>
              </a:ext>
            </a:extLst>
          </p:cNvPr>
          <p:cNvSpPr>
            <a:spLocks noGrp="1"/>
          </p:cNvSpPr>
          <p:nvPr>
            <p:ph type="body" sz="quarter" idx="19" hasCustomPrompt="1"/>
          </p:nvPr>
        </p:nvSpPr>
        <p:spPr>
          <a:xfrm>
            <a:off x="8452395" y="2287730"/>
            <a:ext cx="2895600" cy="322263"/>
          </a:xfrm>
          <a:prstGeom prst="rect">
            <a:avLst/>
          </a:prstGeom>
        </p:spPr>
        <p:txBody>
          <a:bodyPr/>
          <a:lstStyle>
            <a:lvl1pPr marL="0" indent="0" algn="ctr">
              <a:buNone/>
              <a:defRPr sz="1200" b="1">
                <a:solidFill>
                  <a:schemeClr val="accent1"/>
                </a:solidFill>
                <a:latin typeface="DM Sans" pitchFamily="2" charset="77"/>
              </a:defRPr>
            </a:lvl1pPr>
          </a:lstStyle>
          <a:p>
            <a:pPr lvl="0"/>
            <a:r>
              <a:rPr lang="en-US" dirty="0"/>
              <a:t>Subject</a:t>
            </a:r>
          </a:p>
        </p:txBody>
      </p:sp>
      <p:sp>
        <p:nvSpPr>
          <p:cNvPr id="57" name="Text Placeholder 7">
            <a:extLst>
              <a:ext uri="{FF2B5EF4-FFF2-40B4-BE49-F238E27FC236}">
                <a16:creationId xmlns:a16="http://schemas.microsoft.com/office/drawing/2014/main" id="{2B1A17D0-4DC7-DA4E-B025-974EE7995250}"/>
              </a:ext>
            </a:extLst>
          </p:cNvPr>
          <p:cNvSpPr>
            <a:spLocks noGrp="1"/>
          </p:cNvSpPr>
          <p:nvPr>
            <p:ph type="body" sz="quarter" idx="16" hasCustomPrompt="1"/>
          </p:nvPr>
        </p:nvSpPr>
        <p:spPr>
          <a:xfrm>
            <a:off x="582881" y="5345668"/>
            <a:ext cx="1479176" cy="863548"/>
          </a:xfrm>
          <a:prstGeom prst="rect">
            <a:avLst/>
          </a:prstGeom>
        </p:spPr>
        <p:txBody>
          <a:bodyPr/>
          <a:lstStyle>
            <a:lvl1pPr marL="0" indent="0" algn="r">
              <a:buNone/>
              <a:defRPr sz="1200" b="1" cap="all" baseline="0">
                <a:solidFill>
                  <a:schemeClr val="accent1"/>
                </a:solidFill>
                <a:latin typeface="DM Sans" pitchFamily="2" charset="77"/>
              </a:defRPr>
            </a:lvl1pPr>
          </a:lstStyle>
          <a:p>
            <a:pPr lvl="0"/>
            <a:r>
              <a:rPr lang="en-US" dirty="0"/>
              <a:t>LINE ITEM 3</a:t>
            </a:r>
          </a:p>
        </p:txBody>
      </p:sp>
      <p:sp>
        <p:nvSpPr>
          <p:cNvPr id="56" name="Text Placeholder 7">
            <a:extLst>
              <a:ext uri="{FF2B5EF4-FFF2-40B4-BE49-F238E27FC236}">
                <a16:creationId xmlns:a16="http://schemas.microsoft.com/office/drawing/2014/main" id="{10256421-C4E7-AB40-901C-B2B62963A1EE}"/>
              </a:ext>
            </a:extLst>
          </p:cNvPr>
          <p:cNvSpPr>
            <a:spLocks noGrp="1"/>
          </p:cNvSpPr>
          <p:nvPr>
            <p:ph type="body" sz="quarter" idx="15" hasCustomPrompt="1"/>
          </p:nvPr>
        </p:nvSpPr>
        <p:spPr>
          <a:xfrm>
            <a:off x="582881" y="4328167"/>
            <a:ext cx="1479176" cy="863548"/>
          </a:xfrm>
          <a:prstGeom prst="rect">
            <a:avLst/>
          </a:prstGeom>
        </p:spPr>
        <p:txBody>
          <a:bodyPr/>
          <a:lstStyle>
            <a:lvl1pPr marL="0" indent="0" algn="r">
              <a:buNone/>
              <a:defRPr sz="1200" b="1" cap="all" baseline="0">
                <a:solidFill>
                  <a:schemeClr val="accent1"/>
                </a:solidFill>
                <a:latin typeface="DM Sans" pitchFamily="2" charset="77"/>
              </a:defRPr>
            </a:lvl1pPr>
          </a:lstStyle>
          <a:p>
            <a:pPr lvl="0"/>
            <a:r>
              <a:rPr lang="en-US" dirty="0"/>
              <a:t>LINE ITEM 2</a:t>
            </a:r>
          </a:p>
        </p:txBody>
      </p:sp>
      <p:sp>
        <p:nvSpPr>
          <p:cNvPr id="8" name="Text Placeholder 7">
            <a:extLst>
              <a:ext uri="{FF2B5EF4-FFF2-40B4-BE49-F238E27FC236}">
                <a16:creationId xmlns:a16="http://schemas.microsoft.com/office/drawing/2014/main" id="{31A193A7-18FF-6844-9408-763F10877222}"/>
              </a:ext>
            </a:extLst>
          </p:cNvPr>
          <p:cNvSpPr>
            <a:spLocks noGrp="1"/>
          </p:cNvSpPr>
          <p:nvPr>
            <p:ph type="body" sz="quarter" idx="14" hasCustomPrompt="1"/>
          </p:nvPr>
        </p:nvSpPr>
        <p:spPr>
          <a:xfrm>
            <a:off x="582881" y="3310666"/>
            <a:ext cx="1479176" cy="863548"/>
          </a:xfrm>
          <a:prstGeom prst="rect">
            <a:avLst/>
          </a:prstGeom>
        </p:spPr>
        <p:txBody>
          <a:bodyPr/>
          <a:lstStyle>
            <a:lvl1pPr marL="0" indent="0" algn="r">
              <a:buNone/>
              <a:defRPr sz="1200" b="1" cap="all" baseline="0">
                <a:solidFill>
                  <a:schemeClr val="accent1"/>
                </a:solidFill>
                <a:latin typeface="DM Sans" pitchFamily="2" charset="77"/>
              </a:defRPr>
            </a:lvl1pPr>
          </a:lstStyle>
          <a:p>
            <a:pPr lvl="0"/>
            <a:r>
              <a:rPr lang="en-US" dirty="0"/>
              <a:t>LINE ITEM 1</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Comparison grid</a:t>
            </a:r>
          </a:p>
        </p:txBody>
      </p:sp>
      <p:sp>
        <p:nvSpPr>
          <p:cNvPr id="23" name="Rectangle 1">
            <a:extLst>
              <a:ext uri="{FF2B5EF4-FFF2-40B4-BE49-F238E27FC236}">
                <a16:creationId xmlns:a16="http://schemas.microsoft.com/office/drawing/2014/main" id="{3136B6BA-9859-3C49-99C5-E8CFAD1C38C2}"/>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54" name="Straight Connector 53">
            <a:extLst>
              <a:ext uri="{FF2B5EF4-FFF2-40B4-BE49-F238E27FC236}">
                <a16:creationId xmlns:a16="http://schemas.microsoft.com/office/drawing/2014/main" id="{17BC4DB7-E6E8-B444-9BBF-09510F615932}"/>
              </a:ext>
            </a:extLst>
          </p:cNvPr>
          <p:cNvCxnSpPr>
            <a:cxnSpLocks/>
          </p:cNvCxnSpPr>
          <p:nvPr userDrawn="1"/>
        </p:nvCxnSpPr>
        <p:spPr>
          <a:xfrm>
            <a:off x="609600" y="2197131"/>
            <a:ext cx="108842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1CDC2E-16ED-DA4C-9141-2ADDB480E090}"/>
              </a:ext>
            </a:extLst>
          </p:cNvPr>
          <p:cNvCxnSpPr>
            <a:cxnSpLocks/>
          </p:cNvCxnSpPr>
          <p:nvPr userDrawn="1"/>
        </p:nvCxnSpPr>
        <p:spPr>
          <a:xfrm>
            <a:off x="609600" y="2743200"/>
            <a:ext cx="108842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F5EFFE47-9063-2242-8B52-8172E03F51EC}"/>
              </a:ext>
            </a:extLst>
          </p:cNvPr>
          <p:cNvSpPr>
            <a:spLocks noGrp="1"/>
          </p:cNvSpPr>
          <p:nvPr>
            <p:ph type="body" sz="quarter" idx="30" hasCustomPrompt="1"/>
          </p:nvPr>
        </p:nvSpPr>
        <p:spPr>
          <a:xfrm>
            <a:off x="8382000" y="1318521"/>
            <a:ext cx="2808055" cy="54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Small sample description small sample description  small sample description </a:t>
            </a:r>
          </a:p>
          <a:p>
            <a:pPr lvl="0"/>
            <a:endParaRPr lang="en-US" dirty="0"/>
          </a:p>
        </p:txBody>
      </p:sp>
    </p:spTree>
    <p:extLst>
      <p:ext uri="{BB962C8B-B14F-4D97-AF65-F5344CB8AC3E}">
        <p14:creationId xmlns:p14="http://schemas.microsoft.com/office/powerpoint/2010/main" val="3866985584"/>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ide-by-Side Comparison">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A26024D-D751-8B43-ADF0-9FF458C9C2F4}"/>
              </a:ext>
            </a:extLst>
          </p:cNvPr>
          <p:cNvSpPr/>
          <p:nvPr userDrawn="1"/>
        </p:nvSpPr>
        <p:spPr bwMode="auto">
          <a:xfrm>
            <a:off x="622046" y="1943101"/>
            <a:ext cx="10454148" cy="23798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DM Sans" pitchFamily="2" charset="77"/>
              <a:ea typeface="ＭＳ Ｐゴシック" charset="-128"/>
            </a:endParaRPr>
          </a:p>
        </p:txBody>
      </p:sp>
      <p:sp>
        <p:nvSpPr>
          <p:cNvPr id="39" name="Text Placeholder 2">
            <a:extLst>
              <a:ext uri="{FF2B5EF4-FFF2-40B4-BE49-F238E27FC236}">
                <a16:creationId xmlns:a16="http://schemas.microsoft.com/office/drawing/2014/main" id="{34547A87-307B-AF48-90BD-1167BCEAA00B}"/>
              </a:ext>
            </a:extLst>
          </p:cNvPr>
          <p:cNvSpPr>
            <a:spLocks noGrp="1"/>
          </p:cNvSpPr>
          <p:nvPr>
            <p:ph type="body" sz="quarter" idx="15" hasCustomPrompt="1"/>
          </p:nvPr>
        </p:nvSpPr>
        <p:spPr>
          <a:xfrm>
            <a:off x="7249014" y="2480859"/>
            <a:ext cx="3233445" cy="381000"/>
          </a:xfrm>
          <a:prstGeom prst="rect">
            <a:avLst/>
          </a:prstGeom>
        </p:spPr>
        <p:txBody>
          <a:bodyPr/>
          <a:lstStyle>
            <a:lvl1pPr marL="0" indent="0" algn="ctr">
              <a:buNone/>
              <a:defRPr sz="2800" b="1">
                <a:solidFill>
                  <a:schemeClr val="bg1"/>
                </a:solidFill>
                <a:latin typeface="DM Sans" pitchFamily="2" charset="77"/>
              </a:defRPr>
            </a:lvl1pPr>
          </a:lstStyle>
          <a:p>
            <a:pPr lvl="0"/>
            <a:r>
              <a:rPr lang="en-US" dirty="0"/>
              <a:t>Title</a:t>
            </a:r>
          </a:p>
        </p:txBody>
      </p:sp>
      <p:sp>
        <p:nvSpPr>
          <p:cNvPr id="42" name="Text Placeholder 6">
            <a:extLst>
              <a:ext uri="{FF2B5EF4-FFF2-40B4-BE49-F238E27FC236}">
                <a16:creationId xmlns:a16="http://schemas.microsoft.com/office/drawing/2014/main" id="{EA1D9406-FAF5-0F4C-9DE4-EE3D9DC89DC8}"/>
              </a:ext>
            </a:extLst>
          </p:cNvPr>
          <p:cNvSpPr>
            <a:spLocks noGrp="1"/>
          </p:cNvSpPr>
          <p:nvPr>
            <p:ph type="body" sz="quarter" idx="17" hasCustomPrompt="1"/>
          </p:nvPr>
        </p:nvSpPr>
        <p:spPr>
          <a:xfrm>
            <a:off x="7249014" y="2919349"/>
            <a:ext cx="3233445" cy="1016107"/>
          </a:xfrm>
          <a:prstGeom prst="rect">
            <a:avLst/>
          </a:prstGeom>
        </p:spPr>
        <p:txBody>
          <a:bodyPr/>
          <a:lstStyle>
            <a:lvl1pPr marL="0" indent="0" algn="ctr">
              <a:buNone/>
              <a:defRPr sz="1800" b="0">
                <a:solidFill>
                  <a:schemeClr val="bg1"/>
                </a:solidFill>
                <a:latin typeface="DM Sans" pitchFamily="2" charset="77"/>
              </a:defRPr>
            </a:lvl1pPr>
          </a:lstStyle>
          <a:p>
            <a:pPr lvl="0"/>
            <a:r>
              <a:rPr lang="en-US" sz="1800" dirty="0"/>
              <a:t>Content</a:t>
            </a:r>
            <a:endParaRPr lang="en-US" dirty="0"/>
          </a:p>
        </p:txBody>
      </p:sp>
      <p:sp>
        <p:nvSpPr>
          <p:cNvPr id="3" name="Text Placeholder 2">
            <a:extLst>
              <a:ext uri="{FF2B5EF4-FFF2-40B4-BE49-F238E27FC236}">
                <a16:creationId xmlns:a16="http://schemas.microsoft.com/office/drawing/2014/main" id="{F0E32CB8-806D-5340-A590-DEED591FC5A6}"/>
              </a:ext>
            </a:extLst>
          </p:cNvPr>
          <p:cNvSpPr>
            <a:spLocks noGrp="1"/>
          </p:cNvSpPr>
          <p:nvPr>
            <p:ph type="body" sz="quarter" idx="14" hasCustomPrompt="1"/>
          </p:nvPr>
        </p:nvSpPr>
        <p:spPr>
          <a:xfrm>
            <a:off x="895350" y="2480565"/>
            <a:ext cx="3233445" cy="381000"/>
          </a:xfrm>
          <a:prstGeom prst="rect">
            <a:avLst/>
          </a:prstGeom>
        </p:spPr>
        <p:txBody>
          <a:bodyPr/>
          <a:lstStyle>
            <a:lvl1pPr marL="0" indent="0" algn="ctr">
              <a:buNone/>
              <a:defRPr sz="2800" b="1">
                <a:solidFill>
                  <a:schemeClr val="bg1"/>
                </a:solidFill>
                <a:latin typeface="DM Sans" pitchFamily="2" charset="77"/>
              </a:defRPr>
            </a:lvl1pPr>
          </a:lstStyle>
          <a:p>
            <a:pPr lvl="0"/>
            <a:r>
              <a:rPr lang="en-US" dirty="0"/>
              <a:t>Title</a:t>
            </a:r>
          </a:p>
        </p:txBody>
      </p:sp>
      <p:sp>
        <p:nvSpPr>
          <p:cNvPr id="7" name="Text Placeholder 6">
            <a:extLst>
              <a:ext uri="{FF2B5EF4-FFF2-40B4-BE49-F238E27FC236}">
                <a16:creationId xmlns:a16="http://schemas.microsoft.com/office/drawing/2014/main" id="{FC6B90FF-191E-B344-B309-33D38B54DCAA}"/>
              </a:ext>
            </a:extLst>
          </p:cNvPr>
          <p:cNvSpPr>
            <a:spLocks noGrp="1"/>
          </p:cNvSpPr>
          <p:nvPr>
            <p:ph type="body" sz="quarter" idx="16" hasCustomPrompt="1"/>
          </p:nvPr>
        </p:nvSpPr>
        <p:spPr>
          <a:xfrm>
            <a:off x="895350" y="2910743"/>
            <a:ext cx="3233445" cy="1016107"/>
          </a:xfrm>
          <a:prstGeom prst="rect">
            <a:avLst/>
          </a:prstGeom>
        </p:spPr>
        <p:txBody>
          <a:bodyPr/>
          <a:lstStyle>
            <a:lvl1pPr marL="0" indent="0" algn="ctr">
              <a:buNone/>
              <a:defRPr sz="1800" b="0">
                <a:solidFill>
                  <a:schemeClr val="bg1"/>
                </a:solidFill>
                <a:latin typeface="DM Sans" pitchFamily="2" charset="77"/>
              </a:defRPr>
            </a:lvl1pPr>
          </a:lstStyle>
          <a:p>
            <a:pPr lvl="0"/>
            <a:r>
              <a:rPr lang="en-US" sz="1800" dirty="0"/>
              <a:t>Content</a:t>
            </a:r>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Side-by-side slide title</a:t>
            </a:r>
          </a:p>
        </p:txBody>
      </p:sp>
      <p:sp>
        <p:nvSpPr>
          <p:cNvPr id="26" name="Rectangle 1">
            <a:extLst>
              <a:ext uri="{FF2B5EF4-FFF2-40B4-BE49-F238E27FC236}">
                <a16:creationId xmlns:a16="http://schemas.microsoft.com/office/drawing/2014/main" id="{A0DEE765-79A3-634B-8A3A-32F1CC808485}"/>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 name="Rectangle 26">
            <a:extLst>
              <a:ext uri="{FF2B5EF4-FFF2-40B4-BE49-F238E27FC236}">
                <a16:creationId xmlns:a16="http://schemas.microsoft.com/office/drawing/2014/main" id="{9C28292D-AE89-6E40-A26B-A5BC1F0E1EF8}"/>
              </a:ext>
            </a:extLst>
          </p:cNvPr>
          <p:cNvSpPr/>
          <p:nvPr userDrawn="1"/>
        </p:nvSpPr>
        <p:spPr bwMode="auto">
          <a:xfrm>
            <a:off x="431546" y="1752600"/>
            <a:ext cx="10846054" cy="2792455"/>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DM Sans" pitchFamily="2" charset="77"/>
              <a:ea typeface="ＭＳ Ｐゴシック" charset="-128"/>
            </a:endParaRPr>
          </a:p>
        </p:txBody>
      </p:sp>
      <p:grpSp>
        <p:nvGrpSpPr>
          <p:cNvPr id="33" name="Group 32">
            <a:extLst>
              <a:ext uri="{FF2B5EF4-FFF2-40B4-BE49-F238E27FC236}">
                <a16:creationId xmlns:a16="http://schemas.microsoft.com/office/drawing/2014/main" id="{3B09270A-93DC-8243-80BE-6375C841EEA3}"/>
              </a:ext>
            </a:extLst>
          </p:cNvPr>
          <p:cNvGrpSpPr/>
          <p:nvPr userDrawn="1"/>
        </p:nvGrpSpPr>
        <p:grpSpPr>
          <a:xfrm>
            <a:off x="5191589" y="2831435"/>
            <a:ext cx="968682" cy="596900"/>
            <a:chOff x="5589639" y="2732343"/>
            <a:chExt cx="968682" cy="596900"/>
          </a:xfrm>
        </p:grpSpPr>
        <p:pic>
          <p:nvPicPr>
            <p:cNvPr id="34" name="Picture 33">
              <a:extLst>
                <a:ext uri="{FF2B5EF4-FFF2-40B4-BE49-F238E27FC236}">
                  <a16:creationId xmlns:a16="http://schemas.microsoft.com/office/drawing/2014/main" id="{331334A7-36C7-0E4D-9540-B8ADAA0BEFA3}"/>
                </a:ext>
              </a:extLst>
            </p:cNvPr>
            <p:cNvPicPr>
              <a:picLocks noChangeAspect="1"/>
            </p:cNvPicPr>
            <p:nvPr/>
          </p:nvPicPr>
          <p:blipFill>
            <a:blip r:embed="rId2"/>
            <a:stretch>
              <a:fillRect/>
            </a:stretch>
          </p:blipFill>
          <p:spPr>
            <a:xfrm>
              <a:off x="6164621" y="2732343"/>
              <a:ext cx="393700" cy="596900"/>
            </a:xfrm>
            <a:prstGeom prst="rect">
              <a:avLst/>
            </a:prstGeom>
          </p:spPr>
        </p:pic>
        <p:pic>
          <p:nvPicPr>
            <p:cNvPr id="35" name="Picture 34">
              <a:extLst>
                <a:ext uri="{FF2B5EF4-FFF2-40B4-BE49-F238E27FC236}">
                  <a16:creationId xmlns:a16="http://schemas.microsoft.com/office/drawing/2014/main" id="{2FF113CE-83AA-0142-BF8D-DCC568BFA388}"/>
                </a:ext>
              </a:extLst>
            </p:cNvPr>
            <p:cNvPicPr>
              <a:picLocks noChangeAspect="1"/>
            </p:cNvPicPr>
            <p:nvPr/>
          </p:nvPicPr>
          <p:blipFill>
            <a:blip r:embed="rId2"/>
            <a:stretch>
              <a:fillRect/>
            </a:stretch>
          </p:blipFill>
          <p:spPr>
            <a:xfrm rot="10800000">
              <a:off x="5589639" y="2732343"/>
              <a:ext cx="393700" cy="596900"/>
            </a:xfrm>
            <a:prstGeom prst="rect">
              <a:avLst/>
            </a:prstGeom>
          </p:spPr>
        </p:pic>
      </p:grpSp>
      <p:cxnSp>
        <p:nvCxnSpPr>
          <p:cNvPr id="36" name="Straight Connector 35">
            <a:extLst>
              <a:ext uri="{FF2B5EF4-FFF2-40B4-BE49-F238E27FC236}">
                <a16:creationId xmlns:a16="http://schemas.microsoft.com/office/drawing/2014/main" id="{B2396C98-738F-2840-B1DB-9D586327268C}"/>
              </a:ext>
            </a:extLst>
          </p:cNvPr>
          <p:cNvCxnSpPr/>
          <p:nvPr userDrawn="1"/>
        </p:nvCxnSpPr>
        <p:spPr bwMode="auto">
          <a:xfrm flipV="1">
            <a:off x="5683202" y="2106656"/>
            <a:ext cx="0" cy="533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B2396C98-738F-2840-B1DB-9D586327268C}"/>
              </a:ext>
            </a:extLst>
          </p:cNvPr>
          <p:cNvCxnSpPr/>
          <p:nvPr userDrawn="1"/>
        </p:nvCxnSpPr>
        <p:spPr bwMode="auto">
          <a:xfrm flipV="1">
            <a:off x="5683202" y="3545163"/>
            <a:ext cx="0" cy="5334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4059188760"/>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DM Sans" pitchFamily="2" charset="77"/>
              </a:defRPr>
            </a:lvl1pPr>
            <a:lvl2pPr>
              <a:defRPr sz="1800" spc="0">
                <a:solidFill>
                  <a:schemeClr val="accent1"/>
                </a:solidFill>
                <a:latin typeface="DM Sans" pitchFamily="2" charset="77"/>
              </a:defRPr>
            </a:lvl2pPr>
            <a:lvl3pPr>
              <a:defRPr sz="1600" spc="0">
                <a:solidFill>
                  <a:schemeClr val="accent1"/>
                </a:solidFill>
                <a:latin typeface="DM Sans" pitchFamily="2" charset="77"/>
              </a:defRPr>
            </a:lvl3pPr>
            <a:lvl4pPr>
              <a:defRPr sz="1400" spc="0">
                <a:solidFill>
                  <a:schemeClr val="accent1"/>
                </a:solidFill>
                <a:latin typeface="DM Sans" pitchFamily="2" charset="77"/>
              </a:defRPr>
            </a:lvl4pPr>
            <a:lvl5pPr>
              <a:defRPr sz="12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0496509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 Review">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In review chart slide title</a:t>
            </a:r>
          </a:p>
        </p:txBody>
      </p:sp>
      <p:sp>
        <p:nvSpPr>
          <p:cNvPr id="17" name="Rectangle 1">
            <a:extLst>
              <a:ext uri="{FF2B5EF4-FFF2-40B4-BE49-F238E27FC236}">
                <a16:creationId xmlns:a16="http://schemas.microsoft.com/office/drawing/2014/main" id="{9FF2239F-6B42-AD41-A557-A916D71F68EF}"/>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aphicFrame>
        <p:nvGraphicFramePr>
          <p:cNvPr id="18" name="Table 17">
            <a:extLst>
              <a:ext uri="{FF2B5EF4-FFF2-40B4-BE49-F238E27FC236}">
                <a16:creationId xmlns:a16="http://schemas.microsoft.com/office/drawing/2014/main" id="{7D8F1BDA-7CB7-F04B-9AF1-B6F41389BDCE}"/>
              </a:ext>
            </a:extLst>
          </p:cNvPr>
          <p:cNvGraphicFramePr>
            <a:graphicFrameLocks noGrp="1"/>
          </p:cNvGraphicFramePr>
          <p:nvPr userDrawn="1">
            <p:extLst>
              <p:ext uri="{D42A27DB-BD31-4B8C-83A1-F6EECF244321}">
                <p14:modId xmlns:p14="http://schemas.microsoft.com/office/powerpoint/2010/main" val="894830523"/>
              </p:ext>
            </p:extLst>
          </p:nvPr>
        </p:nvGraphicFramePr>
        <p:xfrm>
          <a:off x="609600" y="1295400"/>
          <a:ext cx="9919447" cy="4396292"/>
        </p:xfrm>
        <a:graphic>
          <a:graphicData uri="http://schemas.openxmlformats.org/drawingml/2006/table">
            <a:tbl>
              <a:tblPr firstRow="1" bandRow="1">
                <a:tableStyleId>{5C22544A-7EE6-4342-B048-85BDC9FD1C3A}</a:tableStyleId>
              </a:tblPr>
              <a:tblGrid>
                <a:gridCol w="4395888">
                  <a:extLst>
                    <a:ext uri="{9D8B030D-6E8A-4147-A177-3AD203B41FA5}">
                      <a16:colId xmlns:a16="http://schemas.microsoft.com/office/drawing/2014/main" val="59066150"/>
                    </a:ext>
                  </a:extLst>
                </a:gridCol>
                <a:gridCol w="5523559">
                  <a:extLst>
                    <a:ext uri="{9D8B030D-6E8A-4147-A177-3AD203B41FA5}">
                      <a16:colId xmlns:a16="http://schemas.microsoft.com/office/drawing/2014/main" val="4072129539"/>
                    </a:ext>
                  </a:extLst>
                </a:gridCol>
              </a:tblGrid>
              <a:tr h="967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buClr>
                          <a:srgbClr val="00BEFF"/>
                        </a:buClr>
                        <a:buFont typeface="Arial" panose="020B0604020202020204" pitchFamily="34" charset="0"/>
                        <a:buNone/>
                      </a:pPr>
                      <a:endParaRPr lang="en-US" sz="1500" b="0" i="0" u="none" kern="1200" spc="-2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03501793"/>
                  </a:ext>
                </a:extLst>
              </a:tr>
              <a:tr h="1174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buClr>
                          <a:srgbClr val="00BEFF"/>
                        </a:buClr>
                        <a:buFont typeface="Arial" panose="020B0604020202020204" pitchFamily="34" charset="0"/>
                        <a:buNone/>
                      </a:pPr>
                      <a:endParaRPr lang="en-US" sz="1500" i="0" u="none" kern="1200" spc="-2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902314"/>
                  </a:ext>
                </a:extLst>
              </a:tr>
              <a:tr h="1127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buClr>
                          <a:srgbClr val="00BEFF"/>
                        </a:buClr>
                        <a:buFont typeface="Arial" panose="020B0604020202020204" pitchFamily="34" charset="0"/>
                        <a:buNone/>
                      </a:pPr>
                      <a:endParaRPr lang="en-US" sz="1500" i="0" u="none" kern="1200" spc="-2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53747608"/>
                  </a:ext>
                </a:extLst>
              </a:tr>
              <a:tr h="1126559">
                <a:tc>
                  <a:txBody>
                    <a:bodyPr/>
                    <a:lstStyle/>
                    <a:p>
                      <a:endParaRPr lang="en-US" sz="2000" b="1"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indent="0">
                        <a:buClr>
                          <a:srgbClr val="00BEFF"/>
                        </a:buClr>
                        <a:buFont typeface="Arial" panose="020B0604020202020204" pitchFamily="34" charset="0"/>
                        <a:buNone/>
                      </a:pPr>
                      <a:endParaRPr lang="en-US" sz="1500" i="0" u="none" kern="1200" spc="-20" dirty="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74024283"/>
                  </a:ext>
                </a:extLst>
              </a:tr>
            </a:tbl>
          </a:graphicData>
        </a:graphic>
      </p:graphicFrame>
      <p:sp>
        <p:nvSpPr>
          <p:cNvPr id="10" name="Text Placeholder 9">
            <a:extLst>
              <a:ext uri="{FF2B5EF4-FFF2-40B4-BE49-F238E27FC236}">
                <a16:creationId xmlns:a16="http://schemas.microsoft.com/office/drawing/2014/main" id="{62DFF27E-A058-D24C-868C-AD8E6A8DE1F2}"/>
              </a:ext>
            </a:extLst>
          </p:cNvPr>
          <p:cNvSpPr>
            <a:spLocks noGrp="1"/>
          </p:cNvSpPr>
          <p:nvPr>
            <p:ph type="body" sz="quarter" idx="14" hasCustomPrompt="1"/>
          </p:nvPr>
        </p:nvSpPr>
        <p:spPr>
          <a:xfrm>
            <a:off x="623047" y="1302973"/>
            <a:ext cx="457200" cy="381000"/>
          </a:xfrm>
          <a:prstGeom prst="rect">
            <a:avLst/>
          </a:prstGeom>
        </p:spPr>
        <p:txBody>
          <a:bodyPr/>
          <a:lstStyle>
            <a:lvl1pPr marL="0" indent="0">
              <a:buNone/>
              <a:defRPr sz="2000">
                <a:solidFill>
                  <a:schemeClr val="bg1"/>
                </a:solidFill>
                <a:latin typeface="DM Sans" pitchFamily="2" charset="77"/>
              </a:defRPr>
            </a:lvl1pPr>
          </a:lstStyle>
          <a:p>
            <a:pPr lvl="0"/>
            <a:r>
              <a:rPr lang="en-US" dirty="0"/>
              <a:t>1.</a:t>
            </a:r>
          </a:p>
        </p:txBody>
      </p:sp>
      <p:sp>
        <p:nvSpPr>
          <p:cNvPr id="23" name="Text Placeholder 9">
            <a:extLst>
              <a:ext uri="{FF2B5EF4-FFF2-40B4-BE49-F238E27FC236}">
                <a16:creationId xmlns:a16="http://schemas.microsoft.com/office/drawing/2014/main" id="{3A5C340A-2146-884B-A052-B3971254AD6C}"/>
              </a:ext>
            </a:extLst>
          </p:cNvPr>
          <p:cNvSpPr>
            <a:spLocks noGrp="1"/>
          </p:cNvSpPr>
          <p:nvPr>
            <p:ph type="body" sz="quarter" idx="15" hasCustomPrompt="1"/>
          </p:nvPr>
        </p:nvSpPr>
        <p:spPr>
          <a:xfrm>
            <a:off x="623047" y="2186492"/>
            <a:ext cx="457200" cy="381000"/>
          </a:xfrm>
          <a:prstGeom prst="rect">
            <a:avLst/>
          </a:prstGeom>
        </p:spPr>
        <p:txBody>
          <a:bodyPr/>
          <a:lstStyle>
            <a:lvl1pPr marL="0" indent="0">
              <a:buNone/>
              <a:defRPr sz="2000">
                <a:solidFill>
                  <a:schemeClr val="bg1"/>
                </a:solidFill>
                <a:latin typeface="DM Sans" pitchFamily="2" charset="77"/>
              </a:defRPr>
            </a:lvl1pPr>
          </a:lstStyle>
          <a:p>
            <a:pPr lvl="0"/>
            <a:r>
              <a:rPr lang="en-US" dirty="0"/>
              <a:t>2.</a:t>
            </a:r>
          </a:p>
        </p:txBody>
      </p:sp>
      <p:sp>
        <p:nvSpPr>
          <p:cNvPr id="24" name="Text Placeholder 9">
            <a:extLst>
              <a:ext uri="{FF2B5EF4-FFF2-40B4-BE49-F238E27FC236}">
                <a16:creationId xmlns:a16="http://schemas.microsoft.com/office/drawing/2014/main" id="{F0DE8F7E-E92E-EB4F-A479-D8A4A0FCBC9F}"/>
              </a:ext>
            </a:extLst>
          </p:cNvPr>
          <p:cNvSpPr>
            <a:spLocks noGrp="1"/>
          </p:cNvSpPr>
          <p:nvPr>
            <p:ph type="body" sz="quarter" idx="16" hasCustomPrompt="1"/>
          </p:nvPr>
        </p:nvSpPr>
        <p:spPr>
          <a:xfrm>
            <a:off x="623047" y="3360373"/>
            <a:ext cx="457200" cy="381000"/>
          </a:xfrm>
          <a:prstGeom prst="rect">
            <a:avLst/>
          </a:prstGeom>
        </p:spPr>
        <p:txBody>
          <a:bodyPr/>
          <a:lstStyle>
            <a:lvl1pPr marL="0" indent="0">
              <a:buNone/>
              <a:defRPr sz="2000">
                <a:solidFill>
                  <a:schemeClr val="bg1"/>
                </a:solidFill>
                <a:latin typeface="DM Sans" pitchFamily="2" charset="77"/>
              </a:defRPr>
            </a:lvl1pPr>
          </a:lstStyle>
          <a:p>
            <a:pPr lvl="0"/>
            <a:r>
              <a:rPr lang="en-US" dirty="0"/>
              <a:t>3.</a:t>
            </a:r>
          </a:p>
        </p:txBody>
      </p:sp>
      <p:sp>
        <p:nvSpPr>
          <p:cNvPr id="25" name="Text Placeholder 9">
            <a:extLst>
              <a:ext uri="{FF2B5EF4-FFF2-40B4-BE49-F238E27FC236}">
                <a16:creationId xmlns:a16="http://schemas.microsoft.com/office/drawing/2014/main" id="{EB4BBB94-9302-F645-950C-1B1CB3B05F21}"/>
              </a:ext>
            </a:extLst>
          </p:cNvPr>
          <p:cNvSpPr>
            <a:spLocks noGrp="1"/>
          </p:cNvSpPr>
          <p:nvPr>
            <p:ph type="body" sz="quarter" idx="17" hasCustomPrompt="1"/>
          </p:nvPr>
        </p:nvSpPr>
        <p:spPr>
          <a:xfrm>
            <a:off x="623047" y="4487284"/>
            <a:ext cx="457200" cy="381000"/>
          </a:xfrm>
          <a:prstGeom prst="rect">
            <a:avLst/>
          </a:prstGeom>
        </p:spPr>
        <p:txBody>
          <a:bodyPr/>
          <a:lstStyle>
            <a:lvl1pPr marL="0" indent="0">
              <a:buNone/>
              <a:defRPr sz="2000">
                <a:solidFill>
                  <a:schemeClr val="bg1"/>
                </a:solidFill>
                <a:latin typeface="DM Sans" pitchFamily="2" charset="77"/>
              </a:defRPr>
            </a:lvl1pPr>
          </a:lstStyle>
          <a:p>
            <a:pPr lvl="0"/>
            <a:r>
              <a:rPr lang="en-US" dirty="0"/>
              <a:t>4.</a:t>
            </a:r>
          </a:p>
        </p:txBody>
      </p:sp>
      <p:sp>
        <p:nvSpPr>
          <p:cNvPr id="29" name="Text Placeholder 9">
            <a:extLst>
              <a:ext uri="{FF2B5EF4-FFF2-40B4-BE49-F238E27FC236}">
                <a16:creationId xmlns:a16="http://schemas.microsoft.com/office/drawing/2014/main" id="{B917CB5D-38CC-8548-8F3A-075BF7E647E5}"/>
              </a:ext>
            </a:extLst>
          </p:cNvPr>
          <p:cNvSpPr>
            <a:spLocks noGrp="1"/>
          </p:cNvSpPr>
          <p:nvPr>
            <p:ph type="body" sz="quarter" idx="18" hasCustomPrompt="1"/>
          </p:nvPr>
        </p:nvSpPr>
        <p:spPr>
          <a:xfrm>
            <a:off x="851647" y="1302973"/>
            <a:ext cx="3886200" cy="807319"/>
          </a:xfrm>
          <a:prstGeom prst="rect">
            <a:avLst/>
          </a:prstGeom>
        </p:spPr>
        <p:txBody>
          <a:bodyPr/>
          <a:lstStyle>
            <a:lvl1pPr marL="0" indent="0">
              <a:buNone/>
              <a:defRPr sz="2000" b="1">
                <a:solidFill>
                  <a:schemeClr val="bg1"/>
                </a:solidFill>
                <a:latin typeface="DM Sans" pitchFamily="2" charset="77"/>
              </a:defRPr>
            </a:lvl1pPr>
          </a:lstStyle>
          <a:p>
            <a:pPr lvl="0"/>
            <a:r>
              <a:rPr lang="en-US" dirty="0"/>
              <a:t>Content</a:t>
            </a:r>
          </a:p>
        </p:txBody>
      </p:sp>
      <p:sp>
        <p:nvSpPr>
          <p:cNvPr id="30" name="Text Placeholder 9">
            <a:extLst>
              <a:ext uri="{FF2B5EF4-FFF2-40B4-BE49-F238E27FC236}">
                <a16:creationId xmlns:a16="http://schemas.microsoft.com/office/drawing/2014/main" id="{F31A04BB-61B0-2E43-A76B-3A2CE1560A9F}"/>
              </a:ext>
            </a:extLst>
          </p:cNvPr>
          <p:cNvSpPr>
            <a:spLocks noGrp="1"/>
          </p:cNvSpPr>
          <p:nvPr>
            <p:ph type="body" sz="quarter" idx="19" hasCustomPrompt="1"/>
          </p:nvPr>
        </p:nvSpPr>
        <p:spPr>
          <a:xfrm>
            <a:off x="851647" y="2186492"/>
            <a:ext cx="3886200" cy="807319"/>
          </a:xfrm>
          <a:prstGeom prst="rect">
            <a:avLst/>
          </a:prstGeom>
        </p:spPr>
        <p:txBody>
          <a:bodyPr/>
          <a:lstStyle>
            <a:lvl1pPr marL="0" indent="0">
              <a:buNone/>
              <a:defRPr sz="2000" b="1">
                <a:solidFill>
                  <a:schemeClr val="bg1"/>
                </a:solidFill>
                <a:latin typeface="DM Sans" pitchFamily="2" charset="77"/>
              </a:defRPr>
            </a:lvl1pPr>
          </a:lstStyle>
          <a:p>
            <a:pPr lvl="0"/>
            <a:r>
              <a:rPr lang="en-US" dirty="0"/>
              <a:t>Content</a:t>
            </a:r>
          </a:p>
        </p:txBody>
      </p:sp>
      <p:sp>
        <p:nvSpPr>
          <p:cNvPr id="31" name="Text Placeholder 9">
            <a:extLst>
              <a:ext uri="{FF2B5EF4-FFF2-40B4-BE49-F238E27FC236}">
                <a16:creationId xmlns:a16="http://schemas.microsoft.com/office/drawing/2014/main" id="{2449035A-9EB5-AD48-8EC5-E92E2F36C449}"/>
              </a:ext>
            </a:extLst>
          </p:cNvPr>
          <p:cNvSpPr>
            <a:spLocks noGrp="1"/>
          </p:cNvSpPr>
          <p:nvPr>
            <p:ph type="body" sz="quarter" idx="20" hasCustomPrompt="1"/>
          </p:nvPr>
        </p:nvSpPr>
        <p:spPr>
          <a:xfrm>
            <a:off x="851647" y="3360373"/>
            <a:ext cx="3886200" cy="807319"/>
          </a:xfrm>
          <a:prstGeom prst="rect">
            <a:avLst/>
          </a:prstGeom>
        </p:spPr>
        <p:txBody>
          <a:bodyPr/>
          <a:lstStyle>
            <a:lvl1pPr marL="0" indent="0">
              <a:buNone/>
              <a:defRPr sz="2000" b="1">
                <a:solidFill>
                  <a:schemeClr val="bg1"/>
                </a:solidFill>
                <a:latin typeface="DM Sans" pitchFamily="2" charset="77"/>
              </a:defRPr>
            </a:lvl1pPr>
          </a:lstStyle>
          <a:p>
            <a:pPr lvl="0"/>
            <a:r>
              <a:rPr lang="en-US" dirty="0"/>
              <a:t>Content</a:t>
            </a:r>
          </a:p>
        </p:txBody>
      </p:sp>
      <p:sp>
        <p:nvSpPr>
          <p:cNvPr id="32" name="Text Placeholder 9">
            <a:extLst>
              <a:ext uri="{FF2B5EF4-FFF2-40B4-BE49-F238E27FC236}">
                <a16:creationId xmlns:a16="http://schemas.microsoft.com/office/drawing/2014/main" id="{6B0DF808-618D-F04E-91DA-19DAA0CB7787}"/>
              </a:ext>
            </a:extLst>
          </p:cNvPr>
          <p:cNvSpPr>
            <a:spLocks noGrp="1"/>
          </p:cNvSpPr>
          <p:nvPr>
            <p:ph type="body" sz="quarter" idx="21" hasCustomPrompt="1"/>
          </p:nvPr>
        </p:nvSpPr>
        <p:spPr>
          <a:xfrm>
            <a:off x="851647" y="4487284"/>
            <a:ext cx="3886200" cy="807319"/>
          </a:xfrm>
          <a:prstGeom prst="rect">
            <a:avLst/>
          </a:prstGeom>
        </p:spPr>
        <p:txBody>
          <a:bodyPr/>
          <a:lstStyle>
            <a:lvl1pPr marL="0" indent="0">
              <a:buNone/>
              <a:defRPr sz="2000" b="1">
                <a:solidFill>
                  <a:schemeClr val="bg1"/>
                </a:solidFill>
                <a:latin typeface="DM Sans" pitchFamily="2" charset="77"/>
              </a:defRPr>
            </a:lvl1pPr>
          </a:lstStyle>
          <a:p>
            <a:pPr lvl="0"/>
            <a:r>
              <a:rPr lang="en-US" dirty="0"/>
              <a:t>Content</a:t>
            </a:r>
          </a:p>
        </p:txBody>
      </p:sp>
      <p:sp>
        <p:nvSpPr>
          <p:cNvPr id="12" name="Text Placeholder 11">
            <a:extLst>
              <a:ext uri="{FF2B5EF4-FFF2-40B4-BE49-F238E27FC236}">
                <a16:creationId xmlns:a16="http://schemas.microsoft.com/office/drawing/2014/main" id="{57F2D45A-7F7C-D74E-9DEE-84EB5991AE6C}"/>
              </a:ext>
            </a:extLst>
          </p:cNvPr>
          <p:cNvSpPr>
            <a:spLocks noGrp="1"/>
          </p:cNvSpPr>
          <p:nvPr>
            <p:ph type="body" sz="quarter" idx="22" hasCustomPrompt="1"/>
          </p:nvPr>
        </p:nvSpPr>
        <p:spPr>
          <a:xfrm>
            <a:off x="5213495" y="1345041"/>
            <a:ext cx="5105400" cy="296863"/>
          </a:xfrm>
          <a:prstGeom prst="rect">
            <a:avLst/>
          </a:prstGeom>
        </p:spPr>
        <p:txBody>
          <a:bodyPr/>
          <a:lstStyle>
            <a:lvl1pPr marL="0" indent="0">
              <a:buNone/>
              <a:defRPr sz="1500" b="1">
                <a:solidFill>
                  <a:schemeClr val="bg1"/>
                </a:solidFill>
                <a:latin typeface="DM Sans" pitchFamily="2" charset="77"/>
              </a:defRPr>
            </a:lvl1pPr>
          </a:lstStyle>
          <a:p>
            <a:pPr lvl="0"/>
            <a:r>
              <a:rPr lang="en-US" dirty="0"/>
              <a:t>Content</a:t>
            </a:r>
          </a:p>
        </p:txBody>
      </p:sp>
      <p:sp>
        <p:nvSpPr>
          <p:cNvPr id="37" name="Text Placeholder 11">
            <a:extLst>
              <a:ext uri="{FF2B5EF4-FFF2-40B4-BE49-F238E27FC236}">
                <a16:creationId xmlns:a16="http://schemas.microsoft.com/office/drawing/2014/main" id="{4CFFB759-34FF-EC44-9EAC-EB96B773AB69}"/>
              </a:ext>
            </a:extLst>
          </p:cNvPr>
          <p:cNvSpPr>
            <a:spLocks noGrp="1"/>
          </p:cNvSpPr>
          <p:nvPr>
            <p:ph type="body" sz="quarter" idx="23" hasCustomPrompt="1"/>
          </p:nvPr>
        </p:nvSpPr>
        <p:spPr>
          <a:xfrm>
            <a:off x="5213495" y="2301309"/>
            <a:ext cx="5105400" cy="296863"/>
          </a:xfrm>
          <a:prstGeom prst="rect">
            <a:avLst/>
          </a:prstGeom>
        </p:spPr>
        <p:txBody>
          <a:bodyPr/>
          <a:lstStyle>
            <a:lvl1pPr marL="0" indent="0">
              <a:buNone/>
              <a:defRPr sz="1500" b="1">
                <a:solidFill>
                  <a:schemeClr val="bg1"/>
                </a:solidFill>
                <a:latin typeface="DM Sans" pitchFamily="2" charset="77"/>
              </a:defRPr>
            </a:lvl1pPr>
          </a:lstStyle>
          <a:p>
            <a:pPr lvl="0"/>
            <a:r>
              <a:rPr lang="en-US" dirty="0"/>
              <a:t>Content</a:t>
            </a:r>
          </a:p>
        </p:txBody>
      </p:sp>
      <p:sp>
        <p:nvSpPr>
          <p:cNvPr id="38" name="Text Placeholder 11">
            <a:extLst>
              <a:ext uri="{FF2B5EF4-FFF2-40B4-BE49-F238E27FC236}">
                <a16:creationId xmlns:a16="http://schemas.microsoft.com/office/drawing/2014/main" id="{E0E70CB8-0060-CC45-8CBB-E7A05D414337}"/>
              </a:ext>
            </a:extLst>
          </p:cNvPr>
          <p:cNvSpPr>
            <a:spLocks noGrp="1"/>
          </p:cNvSpPr>
          <p:nvPr>
            <p:ph type="body" sz="quarter" idx="24" hasCustomPrompt="1"/>
          </p:nvPr>
        </p:nvSpPr>
        <p:spPr>
          <a:xfrm>
            <a:off x="5213495" y="3467169"/>
            <a:ext cx="5105400" cy="296863"/>
          </a:xfrm>
          <a:prstGeom prst="rect">
            <a:avLst/>
          </a:prstGeom>
        </p:spPr>
        <p:txBody>
          <a:bodyPr/>
          <a:lstStyle>
            <a:lvl1pPr marL="0" indent="0">
              <a:buNone/>
              <a:defRPr sz="1500" b="1">
                <a:solidFill>
                  <a:schemeClr val="bg1"/>
                </a:solidFill>
                <a:latin typeface="DM Sans" pitchFamily="2" charset="77"/>
              </a:defRPr>
            </a:lvl1pPr>
          </a:lstStyle>
          <a:p>
            <a:pPr lvl="0"/>
            <a:r>
              <a:rPr lang="en-US" dirty="0"/>
              <a:t>Content</a:t>
            </a:r>
          </a:p>
        </p:txBody>
      </p:sp>
      <p:sp>
        <p:nvSpPr>
          <p:cNvPr id="40" name="Text Placeholder 11">
            <a:extLst>
              <a:ext uri="{FF2B5EF4-FFF2-40B4-BE49-F238E27FC236}">
                <a16:creationId xmlns:a16="http://schemas.microsoft.com/office/drawing/2014/main" id="{4D9BCC97-C76A-984C-9CEE-2EA6F9BF8436}"/>
              </a:ext>
            </a:extLst>
          </p:cNvPr>
          <p:cNvSpPr>
            <a:spLocks noGrp="1"/>
          </p:cNvSpPr>
          <p:nvPr>
            <p:ph type="body" sz="quarter" idx="25" hasCustomPrompt="1"/>
          </p:nvPr>
        </p:nvSpPr>
        <p:spPr>
          <a:xfrm>
            <a:off x="5213495" y="4608518"/>
            <a:ext cx="5105400" cy="296863"/>
          </a:xfrm>
          <a:prstGeom prst="rect">
            <a:avLst/>
          </a:prstGeom>
        </p:spPr>
        <p:txBody>
          <a:bodyPr/>
          <a:lstStyle>
            <a:lvl1pPr marL="0" indent="0">
              <a:buNone/>
              <a:defRPr sz="1500" b="1">
                <a:solidFill>
                  <a:schemeClr val="bg1"/>
                </a:solidFill>
                <a:latin typeface="DM Sans" pitchFamily="2" charset="77"/>
              </a:defRPr>
            </a:lvl1pPr>
          </a:lstStyle>
          <a:p>
            <a:pPr lvl="0"/>
            <a:r>
              <a:rPr lang="en-US" dirty="0"/>
              <a:t>Content</a:t>
            </a:r>
          </a:p>
        </p:txBody>
      </p:sp>
      <p:sp>
        <p:nvSpPr>
          <p:cNvPr id="15" name="Text Placeholder 14">
            <a:extLst>
              <a:ext uri="{FF2B5EF4-FFF2-40B4-BE49-F238E27FC236}">
                <a16:creationId xmlns:a16="http://schemas.microsoft.com/office/drawing/2014/main" id="{C820B689-682E-434E-AE5D-B902463147E1}"/>
              </a:ext>
            </a:extLst>
          </p:cNvPr>
          <p:cNvSpPr>
            <a:spLocks noGrp="1"/>
          </p:cNvSpPr>
          <p:nvPr>
            <p:ph type="body" sz="quarter" idx="26" hasCustomPrompt="1"/>
          </p:nvPr>
        </p:nvSpPr>
        <p:spPr>
          <a:xfrm>
            <a:off x="5195047" y="1655156"/>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lang="en-US" sz="1500" kern="1200" dirty="0">
                <a:solidFill>
                  <a:schemeClr val="bg1"/>
                </a:solidFill>
                <a:latin typeface="DM Sans" pitchFamily="2" charset="77"/>
                <a:ea typeface="+mn-ea"/>
                <a:cs typeface="+mn-cs"/>
              </a:defRPr>
            </a:lvl1pPr>
          </a:lstStyle>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1</a:t>
            </a:r>
          </a:p>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2</a:t>
            </a:r>
          </a:p>
        </p:txBody>
      </p:sp>
      <p:sp>
        <p:nvSpPr>
          <p:cNvPr id="41" name="Text Placeholder 14">
            <a:extLst>
              <a:ext uri="{FF2B5EF4-FFF2-40B4-BE49-F238E27FC236}">
                <a16:creationId xmlns:a16="http://schemas.microsoft.com/office/drawing/2014/main" id="{61D0C5D5-394E-804A-B484-B8B73208B920}"/>
              </a:ext>
            </a:extLst>
          </p:cNvPr>
          <p:cNvSpPr>
            <a:spLocks noGrp="1"/>
          </p:cNvSpPr>
          <p:nvPr>
            <p:ph type="body" sz="quarter" idx="27" hasCustomPrompt="1"/>
          </p:nvPr>
        </p:nvSpPr>
        <p:spPr>
          <a:xfrm>
            <a:off x="5195047" y="2616602"/>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lang="en-US" sz="1500" kern="1200" dirty="0">
                <a:solidFill>
                  <a:schemeClr val="bg1"/>
                </a:solidFill>
                <a:latin typeface="DM Sans" pitchFamily="2" charset="77"/>
                <a:ea typeface="+mn-ea"/>
                <a:cs typeface="+mn-cs"/>
              </a:defRPr>
            </a:lvl1pPr>
          </a:lstStyle>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1</a:t>
            </a:r>
          </a:p>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2</a:t>
            </a:r>
          </a:p>
        </p:txBody>
      </p:sp>
      <p:sp>
        <p:nvSpPr>
          <p:cNvPr id="43" name="Text Placeholder 14">
            <a:extLst>
              <a:ext uri="{FF2B5EF4-FFF2-40B4-BE49-F238E27FC236}">
                <a16:creationId xmlns:a16="http://schemas.microsoft.com/office/drawing/2014/main" id="{4B3E709F-9454-FD4F-B707-40650F5B007C}"/>
              </a:ext>
            </a:extLst>
          </p:cNvPr>
          <p:cNvSpPr>
            <a:spLocks noGrp="1"/>
          </p:cNvSpPr>
          <p:nvPr>
            <p:ph type="body" sz="quarter" idx="28" hasCustomPrompt="1"/>
          </p:nvPr>
        </p:nvSpPr>
        <p:spPr>
          <a:xfrm>
            <a:off x="5195047" y="3797831"/>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lang="en-US" sz="1500" kern="1200" dirty="0">
                <a:solidFill>
                  <a:schemeClr val="bg1"/>
                </a:solidFill>
                <a:latin typeface="DM Sans" pitchFamily="2" charset="77"/>
                <a:ea typeface="+mn-ea"/>
                <a:cs typeface="+mn-cs"/>
              </a:defRPr>
            </a:lvl1pPr>
          </a:lstStyle>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1</a:t>
            </a:r>
          </a:p>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2</a:t>
            </a:r>
          </a:p>
        </p:txBody>
      </p:sp>
      <p:sp>
        <p:nvSpPr>
          <p:cNvPr id="44" name="Text Placeholder 14">
            <a:extLst>
              <a:ext uri="{FF2B5EF4-FFF2-40B4-BE49-F238E27FC236}">
                <a16:creationId xmlns:a16="http://schemas.microsoft.com/office/drawing/2014/main" id="{D858BA47-0670-974B-BAE8-B09A6D1F1401}"/>
              </a:ext>
            </a:extLst>
          </p:cNvPr>
          <p:cNvSpPr>
            <a:spLocks noGrp="1"/>
          </p:cNvSpPr>
          <p:nvPr>
            <p:ph type="body" sz="quarter" idx="29" hasCustomPrompt="1"/>
          </p:nvPr>
        </p:nvSpPr>
        <p:spPr>
          <a:xfrm>
            <a:off x="5195047" y="4929692"/>
            <a:ext cx="5121275" cy="544512"/>
          </a:xfrm>
          <a:prstGeom prst="rect">
            <a:avLst/>
          </a:prstGeom>
        </p:spPr>
        <p:txBody>
          <a:bodyPr/>
          <a:lstStyle>
            <a:lvl1pPr marL="117475" indent="-117475">
              <a:lnSpc>
                <a:spcPts val="700"/>
              </a:lnSpc>
              <a:buClr>
                <a:srgbClr val="04E3FF"/>
              </a:buClr>
              <a:buFont typeface="Arial" panose="020B0604020202020204" pitchFamily="34" charset="0"/>
              <a:buChar char="•"/>
              <a:tabLst/>
              <a:defRPr sz="1500">
                <a:solidFill>
                  <a:schemeClr val="bg1"/>
                </a:solidFill>
                <a:latin typeface="DM Sans" pitchFamily="2" charset="77"/>
              </a:defRPr>
            </a:lvl1pPr>
          </a:lstStyle>
          <a:p>
            <a:pPr lvl="0"/>
            <a:r>
              <a:rPr lang="en-US" dirty="0"/>
              <a:t>Bullet 1</a:t>
            </a:r>
          </a:p>
          <a:p>
            <a:pPr lvl="0"/>
            <a:r>
              <a:rPr lang="en-US" dirty="0"/>
              <a:t>Bullet 2</a:t>
            </a:r>
          </a:p>
        </p:txBody>
      </p:sp>
    </p:spTree>
    <p:extLst>
      <p:ext uri="{BB962C8B-B14F-4D97-AF65-F5344CB8AC3E}">
        <p14:creationId xmlns:p14="http://schemas.microsoft.com/office/powerpoint/2010/main" val="2417539981"/>
      </p:ext>
    </p:extLst>
  </p:cSld>
  <p:clrMapOvr>
    <a:masterClrMapping/>
  </p:clrMapOvr>
  <p:transition spd="med">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our Column Grid 3">
    <p:spTree>
      <p:nvGrpSpPr>
        <p:cNvPr id="1" name=""/>
        <p:cNvGrpSpPr/>
        <p:nvPr/>
      </p:nvGrpSpPr>
      <p:grpSpPr>
        <a:xfrm>
          <a:off x="0" y="0"/>
          <a:ext cx="0" cy="0"/>
          <a:chOff x="0" y="0"/>
          <a:chExt cx="0" cy="0"/>
        </a:xfrm>
      </p:grpSpPr>
      <p:sp>
        <p:nvSpPr>
          <p:cNvPr id="68" name="Text Placeholder 6">
            <a:extLst>
              <a:ext uri="{FF2B5EF4-FFF2-40B4-BE49-F238E27FC236}">
                <a16:creationId xmlns:a16="http://schemas.microsoft.com/office/drawing/2014/main" id="{34288948-78AF-7C44-8C18-34BEA9DB0577}"/>
              </a:ext>
            </a:extLst>
          </p:cNvPr>
          <p:cNvSpPr>
            <a:spLocks noGrp="1"/>
          </p:cNvSpPr>
          <p:nvPr>
            <p:ph type="body" sz="quarter" idx="21" hasCustomPrompt="1"/>
          </p:nvPr>
        </p:nvSpPr>
        <p:spPr>
          <a:xfrm>
            <a:off x="8685787" y="1504895"/>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69" name="Text Placeholder 6">
            <a:extLst>
              <a:ext uri="{FF2B5EF4-FFF2-40B4-BE49-F238E27FC236}">
                <a16:creationId xmlns:a16="http://schemas.microsoft.com/office/drawing/2014/main" id="{27F4DA8C-4E9D-F544-A8CB-6C3C3A8EF933}"/>
              </a:ext>
            </a:extLst>
          </p:cNvPr>
          <p:cNvSpPr>
            <a:spLocks noGrp="1"/>
          </p:cNvSpPr>
          <p:nvPr>
            <p:ph type="body" sz="quarter" idx="22" hasCustomPrompt="1"/>
          </p:nvPr>
        </p:nvSpPr>
        <p:spPr>
          <a:xfrm>
            <a:off x="8685787" y="2425916"/>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0" name="Text Placeholder 6">
            <a:extLst>
              <a:ext uri="{FF2B5EF4-FFF2-40B4-BE49-F238E27FC236}">
                <a16:creationId xmlns:a16="http://schemas.microsoft.com/office/drawing/2014/main" id="{36056A0B-DBC2-9842-AEEF-C75A4B4714BF}"/>
              </a:ext>
            </a:extLst>
          </p:cNvPr>
          <p:cNvSpPr>
            <a:spLocks noGrp="1"/>
          </p:cNvSpPr>
          <p:nvPr>
            <p:ph type="body" sz="quarter" idx="23" hasCustomPrompt="1"/>
          </p:nvPr>
        </p:nvSpPr>
        <p:spPr>
          <a:xfrm>
            <a:off x="8685787" y="3345090"/>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1" name="Text Placeholder 6">
            <a:extLst>
              <a:ext uri="{FF2B5EF4-FFF2-40B4-BE49-F238E27FC236}">
                <a16:creationId xmlns:a16="http://schemas.microsoft.com/office/drawing/2014/main" id="{A1A54776-A5E4-EF42-8E84-ED7DBAB16F3C}"/>
              </a:ext>
            </a:extLst>
          </p:cNvPr>
          <p:cNvSpPr>
            <a:spLocks noGrp="1"/>
          </p:cNvSpPr>
          <p:nvPr>
            <p:ph type="body" sz="quarter" idx="24" hasCustomPrompt="1"/>
          </p:nvPr>
        </p:nvSpPr>
        <p:spPr>
          <a:xfrm>
            <a:off x="8685787" y="4279423"/>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2" name="Text Placeholder 6">
            <a:extLst>
              <a:ext uri="{FF2B5EF4-FFF2-40B4-BE49-F238E27FC236}">
                <a16:creationId xmlns:a16="http://schemas.microsoft.com/office/drawing/2014/main" id="{D3AF6077-99A9-7347-B595-5EBADA9EA0B9}"/>
              </a:ext>
            </a:extLst>
          </p:cNvPr>
          <p:cNvSpPr>
            <a:spLocks noGrp="1"/>
          </p:cNvSpPr>
          <p:nvPr>
            <p:ph type="body" sz="quarter" idx="25" hasCustomPrompt="1"/>
          </p:nvPr>
        </p:nvSpPr>
        <p:spPr>
          <a:xfrm>
            <a:off x="8685787" y="5204682"/>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67" name="Text Placeholder 6">
            <a:extLst>
              <a:ext uri="{FF2B5EF4-FFF2-40B4-BE49-F238E27FC236}">
                <a16:creationId xmlns:a16="http://schemas.microsoft.com/office/drawing/2014/main" id="{D36BBD20-0393-1445-9C28-33BE63B59818}"/>
              </a:ext>
            </a:extLst>
          </p:cNvPr>
          <p:cNvSpPr>
            <a:spLocks noGrp="1"/>
          </p:cNvSpPr>
          <p:nvPr>
            <p:ph type="body" sz="quarter" idx="20" hasCustomPrompt="1"/>
          </p:nvPr>
        </p:nvSpPr>
        <p:spPr>
          <a:xfrm>
            <a:off x="5983859" y="1504895"/>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3" name="Text Placeholder 6">
            <a:extLst>
              <a:ext uri="{FF2B5EF4-FFF2-40B4-BE49-F238E27FC236}">
                <a16:creationId xmlns:a16="http://schemas.microsoft.com/office/drawing/2014/main" id="{FF12C6A4-F685-EC4D-ACDB-739F70F24B16}"/>
              </a:ext>
            </a:extLst>
          </p:cNvPr>
          <p:cNvSpPr>
            <a:spLocks noGrp="1"/>
          </p:cNvSpPr>
          <p:nvPr>
            <p:ph type="body" sz="quarter" idx="26" hasCustomPrompt="1"/>
          </p:nvPr>
        </p:nvSpPr>
        <p:spPr>
          <a:xfrm>
            <a:off x="5977087" y="5204682"/>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4" name="Text Placeholder 6">
            <a:extLst>
              <a:ext uri="{FF2B5EF4-FFF2-40B4-BE49-F238E27FC236}">
                <a16:creationId xmlns:a16="http://schemas.microsoft.com/office/drawing/2014/main" id="{6198C316-9C4D-4D40-9866-BD5FE9308C07}"/>
              </a:ext>
            </a:extLst>
          </p:cNvPr>
          <p:cNvSpPr>
            <a:spLocks noGrp="1"/>
          </p:cNvSpPr>
          <p:nvPr>
            <p:ph type="body" sz="quarter" idx="27" hasCustomPrompt="1"/>
          </p:nvPr>
        </p:nvSpPr>
        <p:spPr>
          <a:xfrm>
            <a:off x="5977087" y="4279423"/>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5" name="Text Placeholder 6">
            <a:extLst>
              <a:ext uri="{FF2B5EF4-FFF2-40B4-BE49-F238E27FC236}">
                <a16:creationId xmlns:a16="http://schemas.microsoft.com/office/drawing/2014/main" id="{FF9BC46D-BC9F-BB45-8FCA-1FD59BE5C7F6}"/>
              </a:ext>
            </a:extLst>
          </p:cNvPr>
          <p:cNvSpPr>
            <a:spLocks noGrp="1"/>
          </p:cNvSpPr>
          <p:nvPr>
            <p:ph type="body" sz="quarter" idx="28" hasCustomPrompt="1"/>
          </p:nvPr>
        </p:nvSpPr>
        <p:spPr>
          <a:xfrm>
            <a:off x="5977087" y="3345090"/>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6" name="Text Placeholder 6">
            <a:extLst>
              <a:ext uri="{FF2B5EF4-FFF2-40B4-BE49-F238E27FC236}">
                <a16:creationId xmlns:a16="http://schemas.microsoft.com/office/drawing/2014/main" id="{EA59F087-AB3D-8741-A7EE-539271F82FD2}"/>
              </a:ext>
            </a:extLst>
          </p:cNvPr>
          <p:cNvSpPr>
            <a:spLocks noGrp="1"/>
          </p:cNvSpPr>
          <p:nvPr>
            <p:ph type="body" sz="quarter" idx="29" hasCustomPrompt="1"/>
          </p:nvPr>
        </p:nvSpPr>
        <p:spPr>
          <a:xfrm>
            <a:off x="5977087" y="2425916"/>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 name="Text Placeholder 6">
            <a:extLst>
              <a:ext uri="{FF2B5EF4-FFF2-40B4-BE49-F238E27FC236}">
                <a16:creationId xmlns:a16="http://schemas.microsoft.com/office/drawing/2014/main" id="{32053FB4-583E-5E40-9CD3-13B1149E659F}"/>
              </a:ext>
            </a:extLst>
          </p:cNvPr>
          <p:cNvSpPr>
            <a:spLocks noGrp="1"/>
          </p:cNvSpPr>
          <p:nvPr>
            <p:ph type="body" sz="quarter" idx="19" hasCustomPrompt="1"/>
          </p:nvPr>
        </p:nvSpPr>
        <p:spPr>
          <a:xfrm>
            <a:off x="3281930" y="1504895"/>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7" name="Text Placeholder 6">
            <a:extLst>
              <a:ext uri="{FF2B5EF4-FFF2-40B4-BE49-F238E27FC236}">
                <a16:creationId xmlns:a16="http://schemas.microsoft.com/office/drawing/2014/main" id="{B7AAAAA3-5AE5-EA4A-8AA8-51EAEAB56A43}"/>
              </a:ext>
            </a:extLst>
          </p:cNvPr>
          <p:cNvSpPr>
            <a:spLocks noGrp="1"/>
          </p:cNvSpPr>
          <p:nvPr>
            <p:ph type="body" sz="quarter" idx="30" hasCustomPrompt="1"/>
          </p:nvPr>
        </p:nvSpPr>
        <p:spPr>
          <a:xfrm>
            <a:off x="3281930" y="2429841"/>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8" name="Text Placeholder 6">
            <a:extLst>
              <a:ext uri="{FF2B5EF4-FFF2-40B4-BE49-F238E27FC236}">
                <a16:creationId xmlns:a16="http://schemas.microsoft.com/office/drawing/2014/main" id="{7359420B-994E-4E40-867A-688CFB6BEB5C}"/>
              </a:ext>
            </a:extLst>
          </p:cNvPr>
          <p:cNvSpPr>
            <a:spLocks noGrp="1"/>
          </p:cNvSpPr>
          <p:nvPr>
            <p:ph type="body" sz="quarter" idx="31" hasCustomPrompt="1"/>
          </p:nvPr>
        </p:nvSpPr>
        <p:spPr>
          <a:xfrm>
            <a:off x="3281930" y="3354787"/>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9" name="Text Placeholder 6">
            <a:extLst>
              <a:ext uri="{FF2B5EF4-FFF2-40B4-BE49-F238E27FC236}">
                <a16:creationId xmlns:a16="http://schemas.microsoft.com/office/drawing/2014/main" id="{8A1B4E6E-9F98-FD4A-9FD1-B3CD29BF0ECC}"/>
              </a:ext>
            </a:extLst>
          </p:cNvPr>
          <p:cNvSpPr>
            <a:spLocks noGrp="1"/>
          </p:cNvSpPr>
          <p:nvPr>
            <p:ph type="body" sz="quarter" idx="32" hasCustomPrompt="1"/>
          </p:nvPr>
        </p:nvSpPr>
        <p:spPr>
          <a:xfrm>
            <a:off x="3281930" y="4279733"/>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80" name="Text Placeholder 6">
            <a:extLst>
              <a:ext uri="{FF2B5EF4-FFF2-40B4-BE49-F238E27FC236}">
                <a16:creationId xmlns:a16="http://schemas.microsoft.com/office/drawing/2014/main" id="{0FD50499-34AA-CB48-B220-D1EABC185104}"/>
              </a:ext>
            </a:extLst>
          </p:cNvPr>
          <p:cNvSpPr>
            <a:spLocks noGrp="1"/>
          </p:cNvSpPr>
          <p:nvPr>
            <p:ph type="body" sz="quarter" idx="33" hasCustomPrompt="1"/>
          </p:nvPr>
        </p:nvSpPr>
        <p:spPr>
          <a:xfrm>
            <a:off x="3281930" y="5204682"/>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45" name="Rectangle 44">
            <a:extLst>
              <a:ext uri="{FF2B5EF4-FFF2-40B4-BE49-F238E27FC236}">
                <a16:creationId xmlns:a16="http://schemas.microsoft.com/office/drawing/2014/main" id="{7F196232-3073-5349-BD9D-C295038FF20D}"/>
              </a:ext>
            </a:extLst>
          </p:cNvPr>
          <p:cNvSpPr/>
          <p:nvPr userDrawn="1"/>
        </p:nvSpPr>
        <p:spPr>
          <a:xfrm>
            <a:off x="622266" y="5062926"/>
            <a:ext cx="2514600" cy="8382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66" name="Text Placeholder 2">
            <a:extLst>
              <a:ext uri="{FF2B5EF4-FFF2-40B4-BE49-F238E27FC236}">
                <a16:creationId xmlns:a16="http://schemas.microsoft.com/office/drawing/2014/main" id="{157AD4FD-7E38-5B45-88B4-4071F82F4B0D}"/>
              </a:ext>
            </a:extLst>
          </p:cNvPr>
          <p:cNvSpPr>
            <a:spLocks noGrp="1"/>
          </p:cNvSpPr>
          <p:nvPr>
            <p:ph type="body" sz="quarter" idx="18" hasCustomPrompt="1"/>
          </p:nvPr>
        </p:nvSpPr>
        <p:spPr>
          <a:xfrm>
            <a:off x="590975" y="5316742"/>
            <a:ext cx="2590800" cy="609600"/>
          </a:xfrm>
          <a:prstGeom prst="rect">
            <a:avLst/>
          </a:prstGeom>
        </p:spPr>
        <p:txBody>
          <a:bodyPr/>
          <a:lstStyle>
            <a:lvl1pPr marL="0" indent="0" algn="ctr">
              <a:buNone/>
              <a:defRPr sz="2000" b="1">
                <a:solidFill>
                  <a:schemeClr val="bg1"/>
                </a:solidFill>
                <a:latin typeface="DM Sans" pitchFamily="2" charset="77"/>
              </a:defRPr>
            </a:lvl1pPr>
          </a:lstStyle>
          <a:p>
            <a:pPr lvl="0"/>
            <a:r>
              <a:rPr lang="en-US" dirty="0"/>
              <a:t>Title</a:t>
            </a:r>
          </a:p>
        </p:txBody>
      </p:sp>
      <p:sp>
        <p:nvSpPr>
          <p:cNvPr id="39" name="Rectangle 38">
            <a:extLst>
              <a:ext uri="{FF2B5EF4-FFF2-40B4-BE49-F238E27FC236}">
                <a16:creationId xmlns:a16="http://schemas.microsoft.com/office/drawing/2014/main" id="{0B40E32E-A8CF-7849-9793-1C0DC1ADBD50}"/>
              </a:ext>
            </a:extLst>
          </p:cNvPr>
          <p:cNvSpPr/>
          <p:nvPr userDrawn="1"/>
        </p:nvSpPr>
        <p:spPr>
          <a:xfrm>
            <a:off x="622266" y="4130570"/>
            <a:ext cx="2514600" cy="8382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65" name="Text Placeholder 2">
            <a:extLst>
              <a:ext uri="{FF2B5EF4-FFF2-40B4-BE49-F238E27FC236}">
                <a16:creationId xmlns:a16="http://schemas.microsoft.com/office/drawing/2014/main" id="{39AE3164-71F1-264A-81C9-83B6C857763F}"/>
              </a:ext>
            </a:extLst>
          </p:cNvPr>
          <p:cNvSpPr>
            <a:spLocks noGrp="1"/>
          </p:cNvSpPr>
          <p:nvPr>
            <p:ph type="body" sz="quarter" idx="17" hasCustomPrompt="1"/>
          </p:nvPr>
        </p:nvSpPr>
        <p:spPr>
          <a:xfrm>
            <a:off x="578641" y="4342254"/>
            <a:ext cx="2590800" cy="609600"/>
          </a:xfrm>
          <a:prstGeom prst="rect">
            <a:avLst/>
          </a:prstGeom>
        </p:spPr>
        <p:txBody>
          <a:bodyPr/>
          <a:lstStyle>
            <a:lvl1pPr marL="0" indent="0" algn="ctr">
              <a:buNone/>
              <a:defRPr sz="2000" b="1">
                <a:solidFill>
                  <a:schemeClr val="bg1"/>
                </a:solidFill>
                <a:latin typeface="DM Sans" pitchFamily="2" charset="77"/>
              </a:defRPr>
            </a:lvl1pPr>
          </a:lstStyle>
          <a:p>
            <a:pPr lvl="0"/>
            <a:r>
              <a:rPr lang="en-US" dirty="0"/>
              <a:t>Title</a:t>
            </a:r>
          </a:p>
        </p:txBody>
      </p:sp>
      <p:sp>
        <p:nvSpPr>
          <p:cNvPr id="35" name="Rectangle 34">
            <a:extLst>
              <a:ext uri="{FF2B5EF4-FFF2-40B4-BE49-F238E27FC236}">
                <a16:creationId xmlns:a16="http://schemas.microsoft.com/office/drawing/2014/main" id="{484C9FD2-B065-6141-A0D9-62B86FA62058}"/>
              </a:ext>
            </a:extLst>
          </p:cNvPr>
          <p:cNvSpPr/>
          <p:nvPr userDrawn="1"/>
        </p:nvSpPr>
        <p:spPr>
          <a:xfrm>
            <a:off x="622266" y="3198213"/>
            <a:ext cx="2514600" cy="8382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64" name="Text Placeholder 2">
            <a:extLst>
              <a:ext uri="{FF2B5EF4-FFF2-40B4-BE49-F238E27FC236}">
                <a16:creationId xmlns:a16="http://schemas.microsoft.com/office/drawing/2014/main" id="{27CD71BB-8F4C-4C49-9A6B-4071FC5E4C44}"/>
              </a:ext>
            </a:extLst>
          </p:cNvPr>
          <p:cNvSpPr>
            <a:spLocks noGrp="1"/>
          </p:cNvSpPr>
          <p:nvPr>
            <p:ph type="body" sz="quarter" idx="16" hasCustomPrompt="1"/>
          </p:nvPr>
        </p:nvSpPr>
        <p:spPr>
          <a:xfrm>
            <a:off x="584166" y="3441516"/>
            <a:ext cx="2590800" cy="609600"/>
          </a:xfrm>
          <a:prstGeom prst="rect">
            <a:avLst/>
          </a:prstGeom>
        </p:spPr>
        <p:txBody>
          <a:bodyPr/>
          <a:lstStyle>
            <a:lvl1pPr marL="0" indent="0" algn="ctr">
              <a:buNone/>
              <a:defRPr sz="2000" b="1">
                <a:solidFill>
                  <a:schemeClr val="bg1"/>
                </a:solidFill>
                <a:latin typeface="DM Sans" pitchFamily="2" charset="77"/>
              </a:defRPr>
            </a:lvl1pPr>
          </a:lstStyle>
          <a:p>
            <a:pPr lvl="0"/>
            <a:r>
              <a:rPr lang="en-US" dirty="0"/>
              <a:t>Title</a:t>
            </a:r>
          </a:p>
        </p:txBody>
      </p:sp>
      <p:sp>
        <p:nvSpPr>
          <p:cNvPr id="33" name="Rectangle 32">
            <a:extLst>
              <a:ext uri="{FF2B5EF4-FFF2-40B4-BE49-F238E27FC236}">
                <a16:creationId xmlns:a16="http://schemas.microsoft.com/office/drawing/2014/main" id="{C0CE0186-CC8C-9C43-AE46-05310361F4E0}"/>
              </a:ext>
            </a:extLst>
          </p:cNvPr>
          <p:cNvSpPr/>
          <p:nvPr userDrawn="1"/>
        </p:nvSpPr>
        <p:spPr>
          <a:xfrm>
            <a:off x="622266" y="2265856"/>
            <a:ext cx="2514600" cy="8382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63" name="Text Placeholder 2">
            <a:extLst>
              <a:ext uri="{FF2B5EF4-FFF2-40B4-BE49-F238E27FC236}">
                <a16:creationId xmlns:a16="http://schemas.microsoft.com/office/drawing/2014/main" id="{F477E669-E163-C144-B5B5-6E636EEA5B4F}"/>
              </a:ext>
            </a:extLst>
          </p:cNvPr>
          <p:cNvSpPr>
            <a:spLocks noGrp="1"/>
          </p:cNvSpPr>
          <p:nvPr>
            <p:ph type="body" sz="quarter" idx="15" hasCustomPrompt="1"/>
          </p:nvPr>
        </p:nvSpPr>
        <p:spPr>
          <a:xfrm>
            <a:off x="584169" y="2518591"/>
            <a:ext cx="2590800" cy="609600"/>
          </a:xfrm>
          <a:prstGeom prst="rect">
            <a:avLst/>
          </a:prstGeom>
        </p:spPr>
        <p:txBody>
          <a:bodyPr/>
          <a:lstStyle>
            <a:lvl1pPr marL="0" indent="0" algn="ctr">
              <a:buNone/>
              <a:defRPr sz="2000" b="1">
                <a:solidFill>
                  <a:schemeClr val="bg1"/>
                </a:solidFill>
                <a:latin typeface="DM Sans" pitchFamily="2" charset="77"/>
              </a:defRPr>
            </a:lvl1pPr>
          </a:lstStyle>
          <a:p>
            <a:pPr lvl="0"/>
            <a:r>
              <a:rPr lang="en-US" dirty="0"/>
              <a:t>Title</a:t>
            </a:r>
          </a:p>
        </p:txBody>
      </p:sp>
      <p:sp>
        <p:nvSpPr>
          <p:cNvPr id="27" name="Rectangle 26">
            <a:extLst>
              <a:ext uri="{FF2B5EF4-FFF2-40B4-BE49-F238E27FC236}">
                <a16:creationId xmlns:a16="http://schemas.microsoft.com/office/drawing/2014/main" id="{1675284D-E470-4F45-9E67-F25F94EB29CD}"/>
              </a:ext>
            </a:extLst>
          </p:cNvPr>
          <p:cNvSpPr/>
          <p:nvPr userDrawn="1"/>
        </p:nvSpPr>
        <p:spPr>
          <a:xfrm>
            <a:off x="622266" y="1333500"/>
            <a:ext cx="2514600" cy="8382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latin typeface="DM Sans" pitchFamily="2" charset="77"/>
              <a:ea typeface="Arial" charset="0"/>
              <a:cs typeface="Arial" charset="0"/>
            </a:endParaRPr>
          </a:p>
        </p:txBody>
      </p:sp>
      <p:sp>
        <p:nvSpPr>
          <p:cNvPr id="3" name="Text Placeholder 2">
            <a:extLst>
              <a:ext uri="{FF2B5EF4-FFF2-40B4-BE49-F238E27FC236}">
                <a16:creationId xmlns:a16="http://schemas.microsoft.com/office/drawing/2014/main" id="{2EE285A8-7E2B-DB42-AE52-206438D3706F}"/>
              </a:ext>
            </a:extLst>
          </p:cNvPr>
          <p:cNvSpPr>
            <a:spLocks noGrp="1"/>
          </p:cNvSpPr>
          <p:nvPr>
            <p:ph type="body" sz="quarter" idx="14" hasCustomPrompt="1"/>
          </p:nvPr>
        </p:nvSpPr>
        <p:spPr>
          <a:xfrm>
            <a:off x="584166" y="1582942"/>
            <a:ext cx="2590800" cy="609600"/>
          </a:xfrm>
          <a:prstGeom prst="rect">
            <a:avLst/>
          </a:prstGeom>
        </p:spPr>
        <p:txBody>
          <a:bodyPr/>
          <a:lstStyle>
            <a:lvl1pPr marL="0" indent="0" algn="ctr">
              <a:buNone/>
              <a:defRPr sz="2000" b="1">
                <a:solidFill>
                  <a:schemeClr val="bg1"/>
                </a:solidFill>
                <a:latin typeface="DM Sans"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Four column grid</a:t>
            </a:r>
          </a:p>
        </p:txBody>
      </p:sp>
      <p:sp>
        <p:nvSpPr>
          <p:cNvPr id="26" name="Rectangle 1">
            <a:extLst>
              <a:ext uri="{FF2B5EF4-FFF2-40B4-BE49-F238E27FC236}">
                <a16:creationId xmlns:a16="http://schemas.microsoft.com/office/drawing/2014/main" id="{083B2968-F67D-424C-B6D8-3BC53A2D1241}"/>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47" name="Straight Connector 46">
            <a:extLst>
              <a:ext uri="{FF2B5EF4-FFF2-40B4-BE49-F238E27FC236}">
                <a16:creationId xmlns:a16="http://schemas.microsoft.com/office/drawing/2014/main" id="{8412D32D-F096-7141-A838-A8B8426F6294}"/>
              </a:ext>
            </a:extLst>
          </p:cNvPr>
          <p:cNvCxnSpPr>
            <a:cxnSpLocks/>
          </p:cNvCxnSpPr>
          <p:nvPr userDrawn="1"/>
        </p:nvCxnSpPr>
        <p:spPr>
          <a:xfrm>
            <a:off x="3294529" y="3159014"/>
            <a:ext cx="805927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44D63B2-A3E2-E643-A4C2-A12725DB8C19}"/>
              </a:ext>
            </a:extLst>
          </p:cNvPr>
          <p:cNvCxnSpPr>
            <a:cxnSpLocks/>
          </p:cNvCxnSpPr>
          <p:nvPr userDrawn="1"/>
        </p:nvCxnSpPr>
        <p:spPr>
          <a:xfrm>
            <a:off x="3294529" y="4083960"/>
            <a:ext cx="805927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01894A8-7D53-E44F-A78A-F428B94233DC}"/>
              </a:ext>
            </a:extLst>
          </p:cNvPr>
          <p:cNvCxnSpPr>
            <a:cxnSpLocks/>
          </p:cNvCxnSpPr>
          <p:nvPr userDrawn="1"/>
        </p:nvCxnSpPr>
        <p:spPr>
          <a:xfrm>
            <a:off x="3294529" y="5008906"/>
            <a:ext cx="805927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FE281D5-AD79-DF48-BE81-FA1AC6F6CE06}"/>
              </a:ext>
            </a:extLst>
          </p:cNvPr>
          <p:cNvCxnSpPr>
            <a:cxnSpLocks/>
          </p:cNvCxnSpPr>
          <p:nvPr userDrawn="1"/>
        </p:nvCxnSpPr>
        <p:spPr>
          <a:xfrm>
            <a:off x="3294529" y="2234068"/>
            <a:ext cx="805927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9727FAA-4844-0B43-B0C8-E96A73385736}"/>
              </a:ext>
            </a:extLst>
          </p:cNvPr>
          <p:cNvCxnSpPr/>
          <p:nvPr userDrawn="1"/>
        </p:nvCxnSpPr>
        <p:spPr bwMode="auto">
          <a:xfrm>
            <a:off x="5907657" y="1278142"/>
            <a:ext cx="0" cy="45720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B37F4D61-8726-5442-9E82-0C1D1A7A160E}"/>
              </a:ext>
            </a:extLst>
          </p:cNvPr>
          <p:cNvCxnSpPr/>
          <p:nvPr userDrawn="1"/>
        </p:nvCxnSpPr>
        <p:spPr bwMode="auto">
          <a:xfrm>
            <a:off x="8609586" y="1278142"/>
            <a:ext cx="0" cy="45720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spTree>
    <p:extLst>
      <p:ext uri="{BB962C8B-B14F-4D97-AF65-F5344CB8AC3E}">
        <p14:creationId xmlns:p14="http://schemas.microsoft.com/office/powerpoint/2010/main" val="2543908501"/>
      </p:ext>
    </p:extLst>
  </p:cSld>
  <p:clrMapOvr>
    <a:masterClrMapping/>
  </p:clrMapOvr>
  <p:transition spd="med">
    <p:pull/>
  </p:transition>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asic Table">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7E3FF63-15C5-D349-A389-113222FA76E7}"/>
              </a:ext>
            </a:extLst>
          </p:cNvPr>
          <p:cNvSpPr/>
          <p:nvPr userDrawn="1"/>
        </p:nvSpPr>
        <p:spPr>
          <a:xfrm>
            <a:off x="2467757" y="2016873"/>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11" name="Text Placeholder 10">
            <a:extLst>
              <a:ext uri="{FF2B5EF4-FFF2-40B4-BE49-F238E27FC236}">
                <a16:creationId xmlns:a16="http://schemas.microsoft.com/office/drawing/2014/main" id="{D15961C1-B331-1D49-A442-B141DB02EF63}"/>
              </a:ext>
            </a:extLst>
          </p:cNvPr>
          <p:cNvSpPr>
            <a:spLocks noGrp="1"/>
          </p:cNvSpPr>
          <p:nvPr>
            <p:ph type="body" sz="quarter" idx="19" hasCustomPrompt="1"/>
          </p:nvPr>
        </p:nvSpPr>
        <p:spPr>
          <a:xfrm>
            <a:off x="2715004" y="2157554"/>
            <a:ext cx="3421062" cy="685800"/>
          </a:xfrm>
          <a:prstGeom prst="rect">
            <a:avLst/>
          </a:prstGeom>
        </p:spPr>
        <p:txBody>
          <a:bodyPr/>
          <a:lstStyle>
            <a:lvl1pPr marL="122238" indent="-122238">
              <a:buFont typeface="Arial" panose="020B0604020202020204" pitchFamily="34" charset="0"/>
              <a:buChar char="•"/>
              <a:tabLst/>
              <a:defRPr sz="1400">
                <a:solidFill>
                  <a:schemeClr val="accent1"/>
                </a:solidFill>
                <a:latin typeface="DM Sans" pitchFamily="2" charset="77"/>
              </a:defRPr>
            </a:lvl1pPr>
          </a:lstStyle>
          <a:p>
            <a:pPr lvl="0"/>
            <a:r>
              <a:rPr lang="en-US" dirty="0"/>
              <a:t>Small bullet sample small bullet sample small bullet sample small bullet sample</a:t>
            </a:r>
            <a:endParaRPr lang="en-US" i="0" dirty="0"/>
          </a:p>
        </p:txBody>
      </p:sp>
      <p:sp>
        <p:nvSpPr>
          <p:cNvPr id="67" name="Rectangle 66">
            <a:extLst>
              <a:ext uri="{FF2B5EF4-FFF2-40B4-BE49-F238E27FC236}">
                <a16:creationId xmlns:a16="http://schemas.microsoft.com/office/drawing/2014/main" id="{FF6028E1-8715-B943-AA86-FDBE2376AE1B}"/>
              </a:ext>
            </a:extLst>
          </p:cNvPr>
          <p:cNvSpPr/>
          <p:nvPr userDrawn="1"/>
        </p:nvSpPr>
        <p:spPr>
          <a:xfrm>
            <a:off x="2467757" y="2953045"/>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79" name="Text Placeholder 10">
            <a:extLst>
              <a:ext uri="{FF2B5EF4-FFF2-40B4-BE49-F238E27FC236}">
                <a16:creationId xmlns:a16="http://schemas.microsoft.com/office/drawing/2014/main" id="{22EFEE15-D01E-5A43-86A1-6ED955D763CF}"/>
              </a:ext>
            </a:extLst>
          </p:cNvPr>
          <p:cNvSpPr>
            <a:spLocks noGrp="1"/>
          </p:cNvSpPr>
          <p:nvPr>
            <p:ph type="body" sz="quarter" idx="20" hasCustomPrompt="1"/>
          </p:nvPr>
        </p:nvSpPr>
        <p:spPr>
          <a:xfrm>
            <a:off x="2715005" y="3042090"/>
            <a:ext cx="3421474" cy="940427"/>
          </a:xfrm>
          <a:prstGeom prst="rect">
            <a:avLst/>
          </a:prstGeom>
        </p:spPr>
        <p:txBody>
          <a:bodyPr/>
          <a:lstStyle>
            <a:lvl1pPr marL="285750" indent="-285750">
              <a:buFont typeface="Arial" panose="020B0604020202020204" pitchFamily="34" charset="0"/>
              <a:buChar char="•"/>
              <a:defRPr lang="en-US" sz="1400" kern="120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endParaRPr lang="en-US" i="0" dirty="0"/>
          </a:p>
        </p:txBody>
      </p:sp>
      <p:sp>
        <p:nvSpPr>
          <p:cNvPr id="43" name="Rectangle 42">
            <a:extLst>
              <a:ext uri="{FF2B5EF4-FFF2-40B4-BE49-F238E27FC236}">
                <a16:creationId xmlns:a16="http://schemas.microsoft.com/office/drawing/2014/main" id="{1DC140FD-A5D0-834A-99B2-E8F28C92CC88}"/>
              </a:ext>
            </a:extLst>
          </p:cNvPr>
          <p:cNvSpPr/>
          <p:nvPr userDrawn="1"/>
        </p:nvSpPr>
        <p:spPr>
          <a:xfrm>
            <a:off x="2467757" y="4183131"/>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80" name="Text Placeholder 10">
            <a:extLst>
              <a:ext uri="{FF2B5EF4-FFF2-40B4-BE49-F238E27FC236}">
                <a16:creationId xmlns:a16="http://schemas.microsoft.com/office/drawing/2014/main" id="{63CE0622-9A15-3844-B517-1E6FBD43EE02}"/>
              </a:ext>
            </a:extLst>
          </p:cNvPr>
          <p:cNvSpPr>
            <a:spLocks noGrp="1"/>
          </p:cNvSpPr>
          <p:nvPr>
            <p:ph type="body" sz="quarter" idx="21" hasCustomPrompt="1"/>
          </p:nvPr>
        </p:nvSpPr>
        <p:spPr>
          <a:xfrm>
            <a:off x="2715005" y="4269595"/>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Small bullet sample small bullet sample small bullet sample small bullet sample</a:t>
            </a:r>
            <a:endParaRPr lang="en-US" i="0" dirty="0"/>
          </a:p>
          <a:p>
            <a:pPr lvl="0"/>
            <a:endParaRPr lang="en-US" i="0" dirty="0"/>
          </a:p>
        </p:txBody>
      </p:sp>
      <p:sp>
        <p:nvSpPr>
          <p:cNvPr id="68" name="Rectangle 67">
            <a:extLst>
              <a:ext uri="{FF2B5EF4-FFF2-40B4-BE49-F238E27FC236}">
                <a16:creationId xmlns:a16="http://schemas.microsoft.com/office/drawing/2014/main" id="{931C7F69-6AD3-AF4A-BDA6-51FCD8B527FB}"/>
              </a:ext>
            </a:extLst>
          </p:cNvPr>
          <p:cNvSpPr/>
          <p:nvPr userDrawn="1"/>
        </p:nvSpPr>
        <p:spPr>
          <a:xfrm>
            <a:off x="6549900" y="2016873"/>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81" name="Text Placeholder 10">
            <a:extLst>
              <a:ext uri="{FF2B5EF4-FFF2-40B4-BE49-F238E27FC236}">
                <a16:creationId xmlns:a16="http://schemas.microsoft.com/office/drawing/2014/main" id="{5BAC7A59-38D0-B84C-A119-BD3C7FAA72BD}"/>
              </a:ext>
            </a:extLst>
          </p:cNvPr>
          <p:cNvSpPr>
            <a:spLocks noGrp="1"/>
          </p:cNvSpPr>
          <p:nvPr>
            <p:ph type="body" sz="quarter" idx="22" hasCustomPrompt="1"/>
          </p:nvPr>
        </p:nvSpPr>
        <p:spPr>
          <a:xfrm>
            <a:off x="6715559" y="2141843"/>
            <a:ext cx="3459520" cy="701512"/>
          </a:xfrm>
          <a:prstGeom prst="rect">
            <a:avLst/>
          </a:prstGeom>
        </p:spPr>
        <p:txBody>
          <a:bodyPr/>
          <a:lstStyle>
            <a:lvl1pPr marL="285750" indent="-285750">
              <a:buFont typeface="Arial" panose="020B0604020202020204" pitchFamily="34" charset="0"/>
              <a:buChar char="•"/>
              <a:defRPr lang="en-US" sz="1400" kern="120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70" name="Rectangle 69">
            <a:extLst>
              <a:ext uri="{FF2B5EF4-FFF2-40B4-BE49-F238E27FC236}">
                <a16:creationId xmlns:a16="http://schemas.microsoft.com/office/drawing/2014/main" id="{ADCCA153-9670-7E44-8CF1-13DF7B5F826D}"/>
              </a:ext>
            </a:extLst>
          </p:cNvPr>
          <p:cNvSpPr/>
          <p:nvPr userDrawn="1"/>
        </p:nvSpPr>
        <p:spPr>
          <a:xfrm>
            <a:off x="6549900" y="2953045"/>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82" name="Text Placeholder 10">
            <a:extLst>
              <a:ext uri="{FF2B5EF4-FFF2-40B4-BE49-F238E27FC236}">
                <a16:creationId xmlns:a16="http://schemas.microsoft.com/office/drawing/2014/main" id="{9461CD04-19A4-9141-B6B0-0178E4712F2A}"/>
              </a:ext>
            </a:extLst>
          </p:cNvPr>
          <p:cNvSpPr>
            <a:spLocks noGrp="1"/>
          </p:cNvSpPr>
          <p:nvPr>
            <p:ph type="body" sz="quarter" idx="23" hasCustomPrompt="1"/>
          </p:nvPr>
        </p:nvSpPr>
        <p:spPr>
          <a:xfrm>
            <a:off x="6715559" y="3042090"/>
            <a:ext cx="3459520" cy="940427"/>
          </a:xfrm>
          <a:prstGeom prst="rect">
            <a:avLst/>
          </a:prstGeom>
        </p:spPr>
        <p:txBody>
          <a:bodyPr/>
          <a:lstStyle>
            <a:lvl1pPr marL="285750" indent="-285750">
              <a:buFont typeface="Arial" panose="020B0604020202020204" pitchFamily="34" charset="0"/>
              <a:buChar char="•"/>
              <a:defRPr lang="en-US" sz="1400" kern="120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69" name="Rectangle 68">
            <a:extLst>
              <a:ext uri="{FF2B5EF4-FFF2-40B4-BE49-F238E27FC236}">
                <a16:creationId xmlns:a16="http://schemas.microsoft.com/office/drawing/2014/main" id="{F9114E53-49C7-8148-AB09-9012E292938A}"/>
              </a:ext>
            </a:extLst>
          </p:cNvPr>
          <p:cNvSpPr/>
          <p:nvPr userDrawn="1"/>
        </p:nvSpPr>
        <p:spPr>
          <a:xfrm>
            <a:off x="6549900" y="4183131"/>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83" name="Text Placeholder 10">
            <a:extLst>
              <a:ext uri="{FF2B5EF4-FFF2-40B4-BE49-F238E27FC236}">
                <a16:creationId xmlns:a16="http://schemas.microsoft.com/office/drawing/2014/main" id="{15CF88AF-8D85-6D41-8228-F5DD63F96987}"/>
              </a:ext>
            </a:extLst>
          </p:cNvPr>
          <p:cNvSpPr>
            <a:spLocks noGrp="1"/>
          </p:cNvSpPr>
          <p:nvPr>
            <p:ph type="body" sz="quarter" idx="24" hasCustomPrompt="1"/>
          </p:nvPr>
        </p:nvSpPr>
        <p:spPr>
          <a:xfrm>
            <a:off x="6715559" y="4279553"/>
            <a:ext cx="3459520" cy="1625383"/>
          </a:xfrm>
          <a:prstGeom prst="rect">
            <a:avLst/>
          </a:prstGeom>
        </p:spPr>
        <p:txBody>
          <a:bodyPr/>
          <a:lstStyle>
            <a:lvl1pPr marL="285750" indent="-285750">
              <a:buFont typeface="Arial" panose="020B0604020202020204" pitchFamily="34" charset="0"/>
              <a:buChar char="•"/>
              <a:defRPr lang="en-US" sz="1400" kern="120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78" name="Text Placeholder 7">
            <a:extLst>
              <a:ext uri="{FF2B5EF4-FFF2-40B4-BE49-F238E27FC236}">
                <a16:creationId xmlns:a16="http://schemas.microsoft.com/office/drawing/2014/main" id="{FD7A4976-6420-1D4C-A7F8-A99D5292AFEB}"/>
              </a:ext>
            </a:extLst>
          </p:cNvPr>
          <p:cNvSpPr>
            <a:spLocks noGrp="1"/>
          </p:cNvSpPr>
          <p:nvPr>
            <p:ph type="body" sz="quarter" idx="18" hasCustomPrompt="1"/>
          </p:nvPr>
        </p:nvSpPr>
        <p:spPr>
          <a:xfrm>
            <a:off x="601683" y="4216082"/>
            <a:ext cx="1577975" cy="685800"/>
          </a:xfrm>
          <a:prstGeom prst="rect">
            <a:avLst/>
          </a:prstGeom>
        </p:spPr>
        <p:txBody>
          <a:bodyPr/>
          <a:lstStyle>
            <a:lvl1pPr marL="0" indent="0" algn="r">
              <a:buNone/>
              <a:defRPr sz="1200" b="1" cap="all" spc="300" baseline="0">
                <a:solidFill>
                  <a:schemeClr val="accent1"/>
                </a:solidFill>
                <a:latin typeface="DM Sans" pitchFamily="2" charset="77"/>
              </a:defRPr>
            </a:lvl1pPr>
          </a:lstStyle>
          <a:p>
            <a:pPr lvl="0"/>
            <a:r>
              <a:rPr lang="en-US" b="1" dirty="0"/>
              <a:t>Row category</a:t>
            </a:r>
            <a:endParaRPr lang="en-US" dirty="0"/>
          </a:p>
        </p:txBody>
      </p:sp>
      <p:sp>
        <p:nvSpPr>
          <p:cNvPr id="77" name="Text Placeholder 7">
            <a:extLst>
              <a:ext uri="{FF2B5EF4-FFF2-40B4-BE49-F238E27FC236}">
                <a16:creationId xmlns:a16="http://schemas.microsoft.com/office/drawing/2014/main" id="{A31CBA48-43C8-664D-A670-4CC73CA99D32}"/>
              </a:ext>
            </a:extLst>
          </p:cNvPr>
          <p:cNvSpPr>
            <a:spLocks noGrp="1"/>
          </p:cNvSpPr>
          <p:nvPr>
            <p:ph type="body" sz="quarter" idx="17" hasCustomPrompt="1"/>
          </p:nvPr>
        </p:nvSpPr>
        <p:spPr>
          <a:xfrm>
            <a:off x="601683" y="2989599"/>
            <a:ext cx="1577975" cy="685800"/>
          </a:xfrm>
          <a:prstGeom prst="rect">
            <a:avLst/>
          </a:prstGeom>
        </p:spPr>
        <p:txBody>
          <a:bodyPr/>
          <a:lstStyle>
            <a:lvl1pPr marL="0" indent="0" algn="r">
              <a:buNone/>
              <a:defRPr sz="1200" b="1" cap="all" spc="300" baseline="0">
                <a:solidFill>
                  <a:schemeClr val="accent1"/>
                </a:solidFill>
                <a:latin typeface="DM Sans" pitchFamily="2" charset="77"/>
              </a:defRPr>
            </a:lvl1pPr>
          </a:lstStyle>
          <a:p>
            <a:pPr lvl="0"/>
            <a:r>
              <a:rPr lang="en-US" b="1" dirty="0"/>
              <a:t>Row category</a:t>
            </a:r>
            <a:endParaRPr lang="en-US" dirty="0"/>
          </a:p>
        </p:txBody>
      </p:sp>
      <p:sp>
        <p:nvSpPr>
          <p:cNvPr id="8" name="Text Placeholder 7">
            <a:extLst>
              <a:ext uri="{FF2B5EF4-FFF2-40B4-BE49-F238E27FC236}">
                <a16:creationId xmlns:a16="http://schemas.microsoft.com/office/drawing/2014/main" id="{7419A48D-301B-4342-A32E-F9F8528D3049}"/>
              </a:ext>
            </a:extLst>
          </p:cNvPr>
          <p:cNvSpPr>
            <a:spLocks noGrp="1"/>
          </p:cNvSpPr>
          <p:nvPr>
            <p:ph type="body" sz="quarter" idx="16" hasCustomPrompt="1"/>
          </p:nvPr>
        </p:nvSpPr>
        <p:spPr>
          <a:xfrm>
            <a:off x="601683" y="2059646"/>
            <a:ext cx="1577975" cy="685800"/>
          </a:xfrm>
          <a:prstGeom prst="rect">
            <a:avLst/>
          </a:prstGeom>
        </p:spPr>
        <p:txBody>
          <a:bodyPr/>
          <a:lstStyle>
            <a:lvl1pPr marL="0" indent="0" algn="r">
              <a:buNone/>
              <a:defRPr sz="1200" b="1" cap="all" spc="300" baseline="0">
                <a:solidFill>
                  <a:schemeClr val="accent1"/>
                </a:solidFill>
                <a:latin typeface="DM Sans" pitchFamily="2" charset="77"/>
              </a:defRPr>
            </a:lvl1pPr>
          </a:lstStyle>
          <a:p>
            <a:pPr lvl="0"/>
            <a:r>
              <a:rPr lang="en-US" b="1" dirty="0"/>
              <a:t>Row category</a:t>
            </a:r>
            <a:endParaRPr lang="en-US" dirty="0"/>
          </a:p>
        </p:txBody>
      </p:sp>
      <p:sp>
        <p:nvSpPr>
          <p:cNvPr id="37" name="Rectangle 36">
            <a:extLst>
              <a:ext uri="{FF2B5EF4-FFF2-40B4-BE49-F238E27FC236}">
                <a16:creationId xmlns:a16="http://schemas.microsoft.com/office/drawing/2014/main" id="{51C74A92-D9FD-E44B-8E5C-760363D7A4F6}"/>
              </a:ext>
            </a:extLst>
          </p:cNvPr>
          <p:cNvSpPr/>
          <p:nvPr userDrawn="1"/>
        </p:nvSpPr>
        <p:spPr>
          <a:xfrm>
            <a:off x="6549899" y="1295400"/>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76" name="Text Placeholder 5">
            <a:extLst>
              <a:ext uri="{FF2B5EF4-FFF2-40B4-BE49-F238E27FC236}">
                <a16:creationId xmlns:a16="http://schemas.microsoft.com/office/drawing/2014/main" id="{83D73DDB-A144-7D45-B559-D6F139D1E50F}"/>
              </a:ext>
            </a:extLst>
          </p:cNvPr>
          <p:cNvSpPr>
            <a:spLocks noGrp="1"/>
          </p:cNvSpPr>
          <p:nvPr>
            <p:ph type="body" sz="quarter" idx="15" hasCustomPrompt="1"/>
          </p:nvPr>
        </p:nvSpPr>
        <p:spPr>
          <a:xfrm>
            <a:off x="6898478" y="1439828"/>
            <a:ext cx="3341687" cy="27781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Column category</a:t>
            </a:r>
          </a:p>
        </p:txBody>
      </p:sp>
      <p:sp>
        <p:nvSpPr>
          <p:cNvPr id="40" name="Rectangle 39">
            <a:extLst>
              <a:ext uri="{FF2B5EF4-FFF2-40B4-BE49-F238E27FC236}">
                <a16:creationId xmlns:a16="http://schemas.microsoft.com/office/drawing/2014/main" id="{8FE02F08-F8F4-3C4A-97C8-DCE69955AF92}"/>
              </a:ext>
            </a:extLst>
          </p:cNvPr>
          <p:cNvSpPr/>
          <p:nvPr userDrawn="1"/>
        </p:nvSpPr>
        <p:spPr>
          <a:xfrm>
            <a:off x="2467757" y="1295400"/>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 name="Text Placeholder 5">
            <a:extLst>
              <a:ext uri="{FF2B5EF4-FFF2-40B4-BE49-F238E27FC236}">
                <a16:creationId xmlns:a16="http://schemas.microsoft.com/office/drawing/2014/main" id="{4829F78C-0B69-DA45-8FE2-718D31639DC1}"/>
              </a:ext>
            </a:extLst>
          </p:cNvPr>
          <p:cNvSpPr>
            <a:spLocks noGrp="1"/>
          </p:cNvSpPr>
          <p:nvPr>
            <p:ph type="body" sz="quarter" idx="14" hasCustomPrompt="1"/>
          </p:nvPr>
        </p:nvSpPr>
        <p:spPr>
          <a:xfrm>
            <a:off x="2797190" y="1439828"/>
            <a:ext cx="3341687" cy="27781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Column category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1" cap="all" spc="300" baseline="0">
                <a:solidFill>
                  <a:schemeClr val="accent4"/>
                </a:solidFill>
                <a:latin typeface="Bebas Neue" panose="020B0606020202050201" pitchFamily="34" charset="77"/>
              </a:defRPr>
            </a:lvl1pPr>
          </a:lstStyle>
          <a:p>
            <a:pPr lvl="0"/>
            <a:r>
              <a:rPr lang="en-US" dirty="0"/>
              <a:t>title</a:t>
            </a:r>
          </a:p>
        </p:txBody>
      </p:sp>
    </p:spTree>
    <p:extLst>
      <p:ext uri="{BB962C8B-B14F-4D97-AF65-F5344CB8AC3E}">
        <p14:creationId xmlns:p14="http://schemas.microsoft.com/office/powerpoint/2010/main" val="3905057377"/>
      </p:ext>
    </p:extLst>
  </p:cSld>
  <p:clrMapOvr>
    <a:masterClrMapping/>
  </p:clrMapOvr>
  <p:transition spd="med">
    <p:pull/>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takeholder, Competitive Dynamics, Ecosystem Review">
    <p:spTree>
      <p:nvGrpSpPr>
        <p:cNvPr id="1" name=""/>
        <p:cNvGrpSpPr/>
        <p:nvPr/>
      </p:nvGrpSpPr>
      <p:grpSpPr>
        <a:xfrm>
          <a:off x="0" y="0"/>
          <a:ext cx="0" cy="0"/>
          <a:chOff x="0" y="0"/>
          <a:chExt cx="0" cy="0"/>
        </a:xfrm>
      </p:grpSpPr>
      <p:sp>
        <p:nvSpPr>
          <p:cNvPr id="2" name="Oval 1"/>
          <p:cNvSpPr/>
          <p:nvPr userDrawn="1"/>
        </p:nvSpPr>
        <p:spPr>
          <a:xfrm>
            <a:off x="4496937" y="1980750"/>
            <a:ext cx="2588526" cy="25885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
            <a:extLst>
              <a:ext uri="{FF2B5EF4-FFF2-40B4-BE49-F238E27FC236}">
                <a16:creationId xmlns:a16="http://schemas.microsoft.com/office/drawing/2014/main" id="{CD1442B8-C26E-6B44-A503-E22553D5BB54}"/>
              </a:ext>
            </a:extLst>
          </p:cNvPr>
          <p:cNvSpPr>
            <a:spLocks noGrp="1"/>
          </p:cNvSpPr>
          <p:nvPr>
            <p:ph type="body" sz="quarter" idx="20" hasCustomPrompt="1"/>
          </p:nvPr>
        </p:nvSpPr>
        <p:spPr>
          <a:xfrm>
            <a:off x="1295400" y="2060461"/>
            <a:ext cx="2148567" cy="594043"/>
          </a:xfrm>
          <a:prstGeom prst="rect">
            <a:avLst/>
          </a:prstGeom>
        </p:spPr>
        <p:txBody>
          <a:bodyPr anchor="ctr" anchorCtr="0"/>
          <a:lstStyle>
            <a:lvl1pPr marL="0" indent="0" algn="r">
              <a:buNone/>
              <a:defRPr sz="1400" b="1">
                <a:solidFill>
                  <a:schemeClr val="accent1"/>
                </a:solidFill>
                <a:latin typeface="DM Sans" pitchFamily="2" charset="77"/>
              </a:defRPr>
            </a:lvl1pPr>
          </a:lstStyle>
          <a:p>
            <a:pPr lvl="0"/>
            <a:r>
              <a:rPr lang="en-US" dirty="0"/>
              <a:t>Icon Title</a:t>
            </a:r>
          </a:p>
        </p:txBody>
      </p:sp>
      <p:sp>
        <p:nvSpPr>
          <p:cNvPr id="62" name="Text Placeholder 2">
            <a:extLst>
              <a:ext uri="{FF2B5EF4-FFF2-40B4-BE49-F238E27FC236}">
                <a16:creationId xmlns:a16="http://schemas.microsoft.com/office/drawing/2014/main" id="{B06D697E-D9C6-DC4B-9868-CC1501853478}"/>
              </a:ext>
            </a:extLst>
          </p:cNvPr>
          <p:cNvSpPr>
            <a:spLocks noGrp="1"/>
          </p:cNvSpPr>
          <p:nvPr>
            <p:ph type="body" sz="quarter" idx="19" hasCustomPrompt="1"/>
          </p:nvPr>
        </p:nvSpPr>
        <p:spPr>
          <a:xfrm>
            <a:off x="1295400" y="3650691"/>
            <a:ext cx="2148567" cy="594043"/>
          </a:xfrm>
          <a:prstGeom prst="rect">
            <a:avLst/>
          </a:prstGeom>
        </p:spPr>
        <p:txBody>
          <a:bodyPr anchor="ctr" anchorCtr="0"/>
          <a:lstStyle>
            <a:lvl1pPr marL="0" indent="0" algn="r">
              <a:buNone/>
              <a:defRPr sz="1400" b="1">
                <a:solidFill>
                  <a:schemeClr val="accent1"/>
                </a:solidFill>
                <a:latin typeface="DM Sans" pitchFamily="2" charset="77"/>
              </a:defRPr>
            </a:lvl1pPr>
          </a:lstStyle>
          <a:p>
            <a:pPr lvl="0"/>
            <a:r>
              <a:rPr lang="en-US" dirty="0"/>
              <a:t>Icon Title</a:t>
            </a:r>
          </a:p>
        </p:txBody>
      </p:sp>
      <p:sp>
        <p:nvSpPr>
          <p:cNvPr id="61" name="Text Placeholder 2">
            <a:extLst>
              <a:ext uri="{FF2B5EF4-FFF2-40B4-BE49-F238E27FC236}">
                <a16:creationId xmlns:a16="http://schemas.microsoft.com/office/drawing/2014/main" id="{EF04A2A7-2928-D54F-B162-6A7F9880A864}"/>
              </a:ext>
            </a:extLst>
          </p:cNvPr>
          <p:cNvSpPr>
            <a:spLocks noGrp="1"/>
          </p:cNvSpPr>
          <p:nvPr>
            <p:ph type="body" sz="quarter" idx="18" hasCustomPrompt="1"/>
          </p:nvPr>
        </p:nvSpPr>
        <p:spPr>
          <a:xfrm>
            <a:off x="4038600" y="5332413"/>
            <a:ext cx="1816738" cy="594043"/>
          </a:xfrm>
          <a:prstGeom prst="rect">
            <a:avLst/>
          </a:prstGeom>
        </p:spPr>
        <p:txBody>
          <a:bodyPr/>
          <a:lstStyle>
            <a:lvl1pPr marL="0" indent="0" algn="ctr">
              <a:buNone/>
              <a:defRPr sz="1400" b="1">
                <a:solidFill>
                  <a:schemeClr val="accent1"/>
                </a:solidFill>
                <a:latin typeface="DM Sans" pitchFamily="2" charset="77"/>
              </a:defRPr>
            </a:lvl1pPr>
          </a:lstStyle>
          <a:p>
            <a:pPr lvl="0"/>
            <a:r>
              <a:rPr lang="en-US" dirty="0"/>
              <a:t>Icon Title</a:t>
            </a:r>
          </a:p>
        </p:txBody>
      </p:sp>
      <p:sp>
        <p:nvSpPr>
          <p:cNvPr id="3" name="Text Placeholder 2">
            <a:extLst>
              <a:ext uri="{FF2B5EF4-FFF2-40B4-BE49-F238E27FC236}">
                <a16:creationId xmlns:a16="http://schemas.microsoft.com/office/drawing/2014/main" id="{D93F07E2-55E8-F742-9EC1-BE881D27C47E}"/>
              </a:ext>
            </a:extLst>
          </p:cNvPr>
          <p:cNvSpPr>
            <a:spLocks noGrp="1"/>
          </p:cNvSpPr>
          <p:nvPr>
            <p:ph type="body" sz="quarter" idx="14" hasCustomPrompt="1"/>
          </p:nvPr>
        </p:nvSpPr>
        <p:spPr>
          <a:xfrm>
            <a:off x="5562600" y="1370013"/>
            <a:ext cx="2098675" cy="382587"/>
          </a:xfrm>
          <a:prstGeom prst="rect">
            <a:avLst/>
          </a:prstGeom>
        </p:spPr>
        <p:txBody>
          <a:bodyPr anchor="ctr" anchorCtr="0"/>
          <a:lstStyle>
            <a:lvl1pPr marL="0" indent="0">
              <a:buNone/>
              <a:defRPr sz="1400" b="1">
                <a:solidFill>
                  <a:schemeClr val="accent1"/>
                </a:solidFill>
                <a:latin typeface="DM Sans" pitchFamily="2" charset="77"/>
              </a:defRPr>
            </a:lvl1pPr>
          </a:lstStyle>
          <a:p>
            <a:pPr lvl="0"/>
            <a:r>
              <a:rPr lang="en-US" dirty="0"/>
              <a:t>Icon 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91146" cy="242478"/>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Stakeholder, competitive dynamics, ecosystem review slide title</a:t>
            </a:r>
          </a:p>
        </p:txBody>
      </p:sp>
      <p:sp>
        <p:nvSpPr>
          <p:cNvPr id="58" name="Text Placeholder 2">
            <a:extLst>
              <a:ext uri="{FF2B5EF4-FFF2-40B4-BE49-F238E27FC236}">
                <a16:creationId xmlns:a16="http://schemas.microsoft.com/office/drawing/2014/main" id="{40868378-843C-B34C-9352-02EA876CFE7A}"/>
              </a:ext>
            </a:extLst>
          </p:cNvPr>
          <p:cNvSpPr>
            <a:spLocks noGrp="1"/>
          </p:cNvSpPr>
          <p:nvPr>
            <p:ph type="body" sz="quarter" idx="15" hasCustomPrompt="1"/>
          </p:nvPr>
        </p:nvSpPr>
        <p:spPr>
          <a:xfrm>
            <a:off x="7924800" y="2060461"/>
            <a:ext cx="2325729" cy="594043"/>
          </a:xfrm>
          <a:prstGeom prst="rect">
            <a:avLst/>
          </a:prstGeom>
        </p:spPr>
        <p:txBody>
          <a:bodyPr anchor="ctr" anchorCtr="0"/>
          <a:lstStyle>
            <a:lvl1pPr marL="0" indent="0">
              <a:buNone/>
              <a:defRPr sz="1400" b="1">
                <a:solidFill>
                  <a:schemeClr val="accent1"/>
                </a:solidFill>
                <a:latin typeface="DM Sans" pitchFamily="2" charset="77"/>
              </a:defRPr>
            </a:lvl1pPr>
          </a:lstStyle>
          <a:p>
            <a:pPr lvl="0"/>
            <a:r>
              <a:rPr lang="en-US" dirty="0"/>
              <a:t>Icon Title</a:t>
            </a:r>
          </a:p>
        </p:txBody>
      </p:sp>
      <p:sp>
        <p:nvSpPr>
          <p:cNvPr id="59" name="Text Placeholder 2">
            <a:extLst>
              <a:ext uri="{FF2B5EF4-FFF2-40B4-BE49-F238E27FC236}">
                <a16:creationId xmlns:a16="http://schemas.microsoft.com/office/drawing/2014/main" id="{FEFEE550-7F33-5445-96FE-E63A58DFD966}"/>
              </a:ext>
            </a:extLst>
          </p:cNvPr>
          <p:cNvSpPr>
            <a:spLocks noGrp="1"/>
          </p:cNvSpPr>
          <p:nvPr>
            <p:ph type="body" sz="quarter" idx="16" hasCustomPrompt="1"/>
          </p:nvPr>
        </p:nvSpPr>
        <p:spPr>
          <a:xfrm>
            <a:off x="8382000" y="3427413"/>
            <a:ext cx="2325729" cy="594043"/>
          </a:xfrm>
          <a:prstGeom prst="rect">
            <a:avLst/>
          </a:prstGeom>
        </p:spPr>
        <p:txBody>
          <a:bodyPr anchor="ctr" anchorCtr="0"/>
          <a:lstStyle>
            <a:lvl1pPr marL="0" indent="0">
              <a:buNone/>
              <a:defRPr sz="1400" b="1">
                <a:solidFill>
                  <a:schemeClr val="accent1"/>
                </a:solidFill>
                <a:latin typeface="DM Sans" pitchFamily="2" charset="77"/>
              </a:defRPr>
            </a:lvl1pPr>
          </a:lstStyle>
          <a:p>
            <a:pPr lvl="0"/>
            <a:r>
              <a:rPr lang="en-US" dirty="0"/>
              <a:t>Icon Title</a:t>
            </a:r>
          </a:p>
        </p:txBody>
      </p:sp>
      <p:sp>
        <p:nvSpPr>
          <p:cNvPr id="60" name="Text Placeholder 2">
            <a:extLst>
              <a:ext uri="{FF2B5EF4-FFF2-40B4-BE49-F238E27FC236}">
                <a16:creationId xmlns:a16="http://schemas.microsoft.com/office/drawing/2014/main" id="{CB3C9CED-9A0F-5A43-84D9-90C6980B8F18}"/>
              </a:ext>
            </a:extLst>
          </p:cNvPr>
          <p:cNvSpPr>
            <a:spLocks noGrp="1"/>
          </p:cNvSpPr>
          <p:nvPr>
            <p:ph type="body" sz="quarter" idx="17" hasCustomPrompt="1"/>
          </p:nvPr>
        </p:nvSpPr>
        <p:spPr>
          <a:xfrm>
            <a:off x="7239000" y="4722813"/>
            <a:ext cx="1816738" cy="594043"/>
          </a:xfrm>
          <a:prstGeom prst="rect">
            <a:avLst/>
          </a:prstGeom>
        </p:spPr>
        <p:txBody>
          <a:bodyPr anchor="ctr" anchorCtr="0"/>
          <a:lstStyle>
            <a:lvl1pPr marL="0" indent="0">
              <a:buNone/>
              <a:defRPr sz="1400" b="1">
                <a:solidFill>
                  <a:schemeClr val="accent1"/>
                </a:solidFill>
                <a:latin typeface="DM Sans" pitchFamily="2" charset="77"/>
              </a:defRPr>
            </a:lvl1pPr>
          </a:lstStyle>
          <a:p>
            <a:pPr lvl="0"/>
            <a:r>
              <a:rPr lang="en-US" dirty="0"/>
              <a:t>Icon Title</a:t>
            </a:r>
          </a:p>
        </p:txBody>
      </p:sp>
    </p:spTree>
    <p:extLst>
      <p:ext uri="{BB962C8B-B14F-4D97-AF65-F5344CB8AC3E}">
        <p14:creationId xmlns:p14="http://schemas.microsoft.com/office/powerpoint/2010/main" val="4083833902"/>
      </p:ext>
    </p:extLst>
  </p:cSld>
  <p:clrMapOvr>
    <a:masterClrMapping/>
  </p:clrMapOvr>
  <p:transition spd="med">
    <p:pull/>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lan Optimization">
    <p:spTree>
      <p:nvGrpSpPr>
        <p:cNvPr id="1" name=""/>
        <p:cNvGrpSpPr/>
        <p:nvPr/>
      </p:nvGrpSpPr>
      <p:grpSpPr>
        <a:xfrm>
          <a:off x="0" y="0"/>
          <a:ext cx="0" cy="0"/>
          <a:chOff x="0" y="0"/>
          <a:chExt cx="0" cy="0"/>
        </a:xfrm>
      </p:grpSpPr>
      <p:sp>
        <p:nvSpPr>
          <p:cNvPr id="78" name="Text Placeholder 12">
            <a:extLst>
              <a:ext uri="{FF2B5EF4-FFF2-40B4-BE49-F238E27FC236}">
                <a16:creationId xmlns:a16="http://schemas.microsoft.com/office/drawing/2014/main" id="{11709485-AB09-5449-9A04-746198270F08}"/>
              </a:ext>
            </a:extLst>
          </p:cNvPr>
          <p:cNvSpPr>
            <a:spLocks noGrp="1"/>
          </p:cNvSpPr>
          <p:nvPr>
            <p:ph type="body" sz="quarter" idx="22" hasCustomPrompt="1"/>
          </p:nvPr>
        </p:nvSpPr>
        <p:spPr>
          <a:xfrm>
            <a:off x="7921811" y="4864935"/>
            <a:ext cx="3622675" cy="107866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2"/>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 description sample medium description sample medium description sample medium description </a:t>
            </a:r>
          </a:p>
        </p:txBody>
      </p:sp>
      <p:sp>
        <p:nvSpPr>
          <p:cNvPr id="77" name="Text Placeholder 12">
            <a:extLst>
              <a:ext uri="{FF2B5EF4-FFF2-40B4-BE49-F238E27FC236}">
                <a16:creationId xmlns:a16="http://schemas.microsoft.com/office/drawing/2014/main" id="{7F92EB83-1DB6-CE4E-8162-138C39622EEA}"/>
              </a:ext>
            </a:extLst>
          </p:cNvPr>
          <p:cNvSpPr>
            <a:spLocks noGrp="1"/>
          </p:cNvSpPr>
          <p:nvPr>
            <p:ph type="body" sz="quarter" idx="21" hasCustomPrompt="1"/>
          </p:nvPr>
        </p:nvSpPr>
        <p:spPr>
          <a:xfrm>
            <a:off x="7921811" y="3243903"/>
            <a:ext cx="3622675" cy="82744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3"/>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 description sample medium description sample medium description </a:t>
            </a:r>
          </a:p>
          <a:p>
            <a:pPr lvl="0"/>
            <a:endParaRPr lang="en-US" dirty="0"/>
          </a:p>
        </p:txBody>
      </p:sp>
      <p:sp>
        <p:nvSpPr>
          <p:cNvPr id="13" name="Text Placeholder 12">
            <a:extLst>
              <a:ext uri="{FF2B5EF4-FFF2-40B4-BE49-F238E27FC236}">
                <a16:creationId xmlns:a16="http://schemas.microsoft.com/office/drawing/2014/main" id="{1ED25F19-E944-2A4F-AAA3-E612CD6420C9}"/>
              </a:ext>
            </a:extLst>
          </p:cNvPr>
          <p:cNvSpPr>
            <a:spLocks noGrp="1"/>
          </p:cNvSpPr>
          <p:nvPr>
            <p:ph type="body" sz="quarter" idx="20" hasCustomPrompt="1"/>
          </p:nvPr>
        </p:nvSpPr>
        <p:spPr>
          <a:xfrm>
            <a:off x="7921811" y="2053278"/>
            <a:ext cx="3622675" cy="685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64E9C"/>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 description sample medium description </a:t>
            </a:r>
          </a:p>
          <a:p>
            <a:pPr lvl="0"/>
            <a:endParaRPr lang="en-US" dirty="0"/>
          </a:p>
        </p:txBody>
      </p:sp>
      <p:sp>
        <p:nvSpPr>
          <p:cNvPr id="74" name="Text Placeholder 8">
            <a:extLst>
              <a:ext uri="{FF2B5EF4-FFF2-40B4-BE49-F238E27FC236}">
                <a16:creationId xmlns:a16="http://schemas.microsoft.com/office/drawing/2014/main" id="{DE30614C-8758-6647-B4DE-93849FDB3F40}"/>
              </a:ext>
            </a:extLst>
          </p:cNvPr>
          <p:cNvSpPr>
            <a:spLocks noGrp="1"/>
          </p:cNvSpPr>
          <p:nvPr>
            <p:ph type="body" sz="quarter" idx="15" hasCustomPrompt="1"/>
          </p:nvPr>
        </p:nvSpPr>
        <p:spPr>
          <a:xfrm>
            <a:off x="6400800" y="833442"/>
            <a:ext cx="4724400" cy="539638"/>
          </a:xfrm>
          <a:prstGeom prst="rect">
            <a:avLst/>
          </a:prstGeom>
        </p:spPr>
        <p:txBody>
          <a:bodyPr/>
          <a:lstStyle>
            <a:lvl1pPr marL="0" indent="0">
              <a:buNone/>
              <a:defRPr sz="1800" b="1" cap="all" spc="300" baseline="0">
                <a:solidFill>
                  <a:srgbClr val="164E9C"/>
                </a:solidFill>
                <a:latin typeface="DM Sans" pitchFamily="2" charset="77"/>
              </a:defRPr>
            </a:lvl1pPr>
          </a:lstStyle>
          <a:p>
            <a:pPr lvl="0"/>
            <a:r>
              <a:rPr lang="en-US" dirty="0"/>
              <a:t>Plan understanding description title</a:t>
            </a:r>
          </a:p>
        </p:txBody>
      </p:sp>
      <p:sp>
        <p:nvSpPr>
          <p:cNvPr id="8" name="Text Placeholder 7">
            <a:extLst>
              <a:ext uri="{FF2B5EF4-FFF2-40B4-BE49-F238E27FC236}">
                <a16:creationId xmlns:a16="http://schemas.microsoft.com/office/drawing/2014/main" id="{401A5F82-2348-7E42-AD56-9C12B595642D}"/>
              </a:ext>
            </a:extLst>
          </p:cNvPr>
          <p:cNvSpPr>
            <a:spLocks noGrp="1"/>
          </p:cNvSpPr>
          <p:nvPr>
            <p:ph type="body" sz="quarter" idx="16" hasCustomPrompt="1"/>
          </p:nvPr>
        </p:nvSpPr>
        <p:spPr>
          <a:xfrm>
            <a:off x="6400800" y="1694862"/>
            <a:ext cx="1371600" cy="228600"/>
          </a:xfrm>
          <a:prstGeom prst="rect">
            <a:avLst/>
          </a:prstGeom>
        </p:spPr>
        <p:txBody>
          <a:bodyPr/>
          <a:lstStyle>
            <a:lvl1pPr marL="0" indent="0">
              <a:buNone/>
              <a:defRPr sz="1800">
                <a:solidFill>
                  <a:srgbClr val="164E9C"/>
                </a:solidFill>
                <a:latin typeface="DM Sans" pitchFamily="2" charset="77"/>
              </a:defRPr>
            </a:lvl1pPr>
          </a:lstStyle>
          <a:p>
            <a:pPr lvl="0"/>
            <a:r>
              <a:rPr lang="en-US" dirty="0"/>
              <a:t>Less than</a:t>
            </a:r>
          </a:p>
        </p:txBody>
      </p:sp>
      <p:sp>
        <p:nvSpPr>
          <p:cNvPr id="11" name="Text Placeholder 10">
            <a:extLst>
              <a:ext uri="{FF2B5EF4-FFF2-40B4-BE49-F238E27FC236}">
                <a16:creationId xmlns:a16="http://schemas.microsoft.com/office/drawing/2014/main" id="{084E86E6-CA62-D544-B2B8-0AFC76EA5ED3}"/>
              </a:ext>
            </a:extLst>
          </p:cNvPr>
          <p:cNvSpPr>
            <a:spLocks noGrp="1"/>
          </p:cNvSpPr>
          <p:nvPr>
            <p:ph type="body" sz="quarter" idx="17" hasCustomPrompt="1"/>
          </p:nvPr>
        </p:nvSpPr>
        <p:spPr>
          <a:xfrm>
            <a:off x="6400800" y="1981200"/>
            <a:ext cx="1536700" cy="785812"/>
          </a:xfrm>
          <a:prstGeom prst="rect">
            <a:avLst/>
          </a:prstGeom>
        </p:spPr>
        <p:txBody>
          <a:bodyPr/>
          <a:lstStyle>
            <a:lvl1pPr marL="0" indent="0">
              <a:buNone/>
              <a:defRPr sz="5400" b="0">
                <a:solidFill>
                  <a:srgbClr val="164E9C"/>
                </a:solidFill>
                <a:latin typeface="Bebas Neue" panose="020B0606020202050201" pitchFamily="34" charset="77"/>
              </a:defRPr>
            </a:lvl1pPr>
          </a:lstStyle>
          <a:p>
            <a:pPr lvl="0"/>
            <a:r>
              <a:rPr lang="en-US" dirty="0"/>
              <a:t>XY%</a:t>
            </a:r>
          </a:p>
        </p:txBody>
      </p:sp>
      <p:sp>
        <p:nvSpPr>
          <p:cNvPr id="75" name="Text Placeholder 10">
            <a:extLst>
              <a:ext uri="{FF2B5EF4-FFF2-40B4-BE49-F238E27FC236}">
                <a16:creationId xmlns:a16="http://schemas.microsoft.com/office/drawing/2014/main" id="{022844D9-9386-D74C-90BF-B6169DF69CF5}"/>
              </a:ext>
            </a:extLst>
          </p:cNvPr>
          <p:cNvSpPr>
            <a:spLocks noGrp="1"/>
          </p:cNvSpPr>
          <p:nvPr>
            <p:ph type="body" sz="quarter" idx="18" hasCustomPrompt="1"/>
          </p:nvPr>
        </p:nvSpPr>
        <p:spPr>
          <a:xfrm>
            <a:off x="6400800" y="3273981"/>
            <a:ext cx="1536700" cy="785812"/>
          </a:xfrm>
          <a:prstGeom prst="rect">
            <a:avLst/>
          </a:prstGeom>
        </p:spPr>
        <p:txBody>
          <a:bodyPr/>
          <a:lstStyle>
            <a:lvl1pPr marL="0" indent="0">
              <a:buNone/>
              <a:defRPr sz="5400" b="0">
                <a:solidFill>
                  <a:schemeClr val="accent3"/>
                </a:solidFill>
                <a:latin typeface="Bebas Neue" panose="020B0606020202050201" pitchFamily="34" charset="77"/>
              </a:defRPr>
            </a:lvl1pPr>
          </a:lstStyle>
          <a:p>
            <a:pPr lvl="0"/>
            <a:r>
              <a:rPr lang="en-US" dirty="0"/>
              <a:t>XY%</a:t>
            </a:r>
          </a:p>
        </p:txBody>
      </p:sp>
      <p:sp>
        <p:nvSpPr>
          <p:cNvPr id="76" name="Text Placeholder 10">
            <a:extLst>
              <a:ext uri="{FF2B5EF4-FFF2-40B4-BE49-F238E27FC236}">
                <a16:creationId xmlns:a16="http://schemas.microsoft.com/office/drawing/2014/main" id="{DB553D98-2D0F-2744-8B2A-00DBD8940E01}"/>
              </a:ext>
            </a:extLst>
          </p:cNvPr>
          <p:cNvSpPr>
            <a:spLocks noGrp="1"/>
          </p:cNvSpPr>
          <p:nvPr>
            <p:ph type="body" sz="quarter" idx="19" hasCustomPrompt="1"/>
          </p:nvPr>
        </p:nvSpPr>
        <p:spPr>
          <a:xfrm>
            <a:off x="6400800" y="4986198"/>
            <a:ext cx="1536700" cy="785812"/>
          </a:xfrm>
          <a:prstGeom prst="rect">
            <a:avLst/>
          </a:prstGeom>
        </p:spPr>
        <p:txBody>
          <a:bodyPr/>
          <a:lstStyle>
            <a:lvl1pPr marL="0" indent="0">
              <a:buNone/>
              <a:defRPr sz="5400" b="0">
                <a:solidFill>
                  <a:schemeClr val="accent2"/>
                </a:solidFill>
                <a:latin typeface="Bebas Neue" panose="020B0606020202050201" pitchFamily="34" charset="77"/>
              </a:defRPr>
            </a:lvl1pPr>
          </a:lstStyle>
          <a:p>
            <a:pPr lvl="0"/>
            <a:r>
              <a:rPr lang="en-US" dirty="0"/>
              <a:t>XY%</a:t>
            </a:r>
          </a:p>
        </p:txBody>
      </p:sp>
      <p:sp>
        <p:nvSpPr>
          <p:cNvPr id="6" name="Text Placeholder 5">
            <a:extLst>
              <a:ext uri="{FF2B5EF4-FFF2-40B4-BE49-F238E27FC236}">
                <a16:creationId xmlns:a16="http://schemas.microsoft.com/office/drawing/2014/main" id="{3D33A79A-EEED-B34D-A96C-DCA1AFB04362}"/>
              </a:ext>
            </a:extLst>
          </p:cNvPr>
          <p:cNvSpPr>
            <a:spLocks noGrp="1"/>
          </p:cNvSpPr>
          <p:nvPr>
            <p:ph type="body" sz="quarter" idx="14" hasCustomPrompt="1"/>
          </p:nvPr>
        </p:nvSpPr>
        <p:spPr>
          <a:xfrm>
            <a:off x="609600" y="1066800"/>
            <a:ext cx="4724400" cy="2040453"/>
          </a:xfrm>
          <a:prstGeom prst="rect">
            <a:avLst/>
          </a:prstGeom>
        </p:spPr>
        <p:txBody>
          <a:bodyPr/>
          <a:lstStyle>
            <a:lvl1pPr marL="0" indent="0">
              <a:buNone/>
              <a:defRPr sz="1800">
                <a:solidFill>
                  <a:schemeClr val="accent1"/>
                </a:solidFill>
                <a:latin typeface="DM Sans" pitchFamily="2" charset="77"/>
              </a:defRPr>
            </a:lvl1pPr>
          </a:lstStyle>
          <a:p>
            <a:pPr lvl="0"/>
            <a:r>
              <a:rPr lang="en-US" dirty="0"/>
              <a:t>Mobile first guidance that breaks down the components of a consumer’s plan through straight-forward, easy-to-understand language and visuals that communicate what’s covered, what out-of-pocket costs should be expected, and additional benefits and features included.</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47244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title</a:t>
            </a:r>
          </a:p>
        </p:txBody>
      </p:sp>
      <p:cxnSp>
        <p:nvCxnSpPr>
          <p:cNvPr id="69" name="Straight Connector 68">
            <a:extLst>
              <a:ext uri="{FF2B5EF4-FFF2-40B4-BE49-F238E27FC236}">
                <a16:creationId xmlns:a16="http://schemas.microsoft.com/office/drawing/2014/main" id="{CEFBE53A-6372-D140-A994-DA1CA0545681}"/>
              </a:ext>
            </a:extLst>
          </p:cNvPr>
          <p:cNvCxnSpPr/>
          <p:nvPr userDrawn="1"/>
        </p:nvCxnSpPr>
        <p:spPr bwMode="auto">
          <a:xfrm>
            <a:off x="6524194" y="2910294"/>
            <a:ext cx="4719414" cy="0"/>
          </a:xfrm>
          <a:prstGeom prst="line">
            <a:avLst/>
          </a:prstGeom>
          <a:solidFill>
            <a:schemeClr val="accent1"/>
          </a:solidFill>
          <a:ln w="3175" cap="flat" cmpd="sng" algn="ctr">
            <a:solidFill>
              <a:srgbClr val="00BEFF"/>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E40AA4AF-2D91-204B-9661-F570C620CDB6}"/>
              </a:ext>
            </a:extLst>
          </p:cNvPr>
          <p:cNvCxnSpPr/>
          <p:nvPr userDrawn="1"/>
        </p:nvCxnSpPr>
        <p:spPr bwMode="auto">
          <a:xfrm>
            <a:off x="6524194" y="4386470"/>
            <a:ext cx="4793841" cy="0"/>
          </a:xfrm>
          <a:prstGeom prst="line">
            <a:avLst/>
          </a:prstGeom>
          <a:solidFill>
            <a:schemeClr val="accent1"/>
          </a:solidFill>
          <a:ln w="3175" cap="flat" cmpd="sng" algn="ctr">
            <a:solidFill>
              <a:srgbClr val="00BEFF"/>
            </a:solidFill>
            <a:prstDash val="solid"/>
            <a:round/>
            <a:headEnd type="none" w="med" len="med"/>
            <a:tailEnd type="none" w="med" len="med"/>
          </a:ln>
          <a:effectLst/>
        </p:spPr>
      </p:cxnSp>
    </p:spTree>
    <p:extLst>
      <p:ext uri="{BB962C8B-B14F-4D97-AF65-F5344CB8AC3E}">
        <p14:creationId xmlns:p14="http://schemas.microsoft.com/office/powerpoint/2010/main" val="2096299448"/>
      </p:ext>
    </p:extLst>
  </p:cSld>
  <p:clrMapOvr>
    <a:masterClrMapping/>
  </p:clrMapOvr>
  <p:transition spd="med">
    <p:pull/>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Health Plan Dynamic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74005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Health plan dynamics diagram slide title</a:t>
            </a:r>
          </a:p>
        </p:txBody>
      </p:sp>
      <p:cxnSp>
        <p:nvCxnSpPr>
          <p:cNvPr id="19" name="Straight Connector 18">
            <a:extLst>
              <a:ext uri="{FF2B5EF4-FFF2-40B4-BE49-F238E27FC236}">
                <a16:creationId xmlns:a16="http://schemas.microsoft.com/office/drawing/2014/main" id="{AC1E62EC-4597-4140-B2E3-CD09AE51B8D2}"/>
              </a:ext>
            </a:extLst>
          </p:cNvPr>
          <p:cNvCxnSpPr/>
          <p:nvPr userDrawn="1"/>
        </p:nvCxnSpPr>
        <p:spPr>
          <a:xfrm>
            <a:off x="5571744" y="1398197"/>
            <a:ext cx="0" cy="469559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3DD1AF-FCEA-CA4F-B395-0069404A45C4}"/>
              </a:ext>
            </a:extLst>
          </p:cNvPr>
          <p:cNvCxnSpPr/>
          <p:nvPr userDrawn="1"/>
        </p:nvCxnSpPr>
        <p:spPr>
          <a:xfrm>
            <a:off x="1981200" y="3745992"/>
            <a:ext cx="718108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 Placeholder 9">
            <a:extLst>
              <a:ext uri="{FF2B5EF4-FFF2-40B4-BE49-F238E27FC236}">
                <a16:creationId xmlns:a16="http://schemas.microsoft.com/office/drawing/2014/main" id="{5B49C836-6654-3841-9081-E161B720D387}"/>
              </a:ext>
            </a:extLst>
          </p:cNvPr>
          <p:cNvSpPr>
            <a:spLocks noGrp="1"/>
          </p:cNvSpPr>
          <p:nvPr>
            <p:ph type="body" sz="quarter" idx="39" hasCustomPrompt="1"/>
          </p:nvPr>
        </p:nvSpPr>
        <p:spPr>
          <a:xfrm>
            <a:off x="2819243" y="1600200"/>
            <a:ext cx="1564713" cy="4572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29" name="Text Placeholder 9">
            <a:extLst>
              <a:ext uri="{FF2B5EF4-FFF2-40B4-BE49-F238E27FC236}">
                <a16:creationId xmlns:a16="http://schemas.microsoft.com/office/drawing/2014/main" id="{141A9936-1F63-EA49-A1C8-CDF0E1C3641B}"/>
              </a:ext>
            </a:extLst>
          </p:cNvPr>
          <p:cNvSpPr>
            <a:spLocks noGrp="1"/>
          </p:cNvSpPr>
          <p:nvPr>
            <p:ph type="body" sz="quarter" idx="40" hasCustomPrompt="1"/>
          </p:nvPr>
        </p:nvSpPr>
        <p:spPr>
          <a:xfrm>
            <a:off x="6583102" y="1600200"/>
            <a:ext cx="1564713" cy="4572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30" name="Text Placeholder 9">
            <a:extLst>
              <a:ext uri="{FF2B5EF4-FFF2-40B4-BE49-F238E27FC236}">
                <a16:creationId xmlns:a16="http://schemas.microsoft.com/office/drawing/2014/main" id="{EC6057CA-4C3B-B84B-B317-BB6835A0694F}"/>
              </a:ext>
            </a:extLst>
          </p:cNvPr>
          <p:cNvSpPr>
            <a:spLocks noGrp="1"/>
          </p:cNvSpPr>
          <p:nvPr>
            <p:ph type="body" sz="quarter" idx="41" hasCustomPrompt="1"/>
          </p:nvPr>
        </p:nvSpPr>
        <p:spPr>
          <a:xfrm>
            <a:off x="2819243" y="4025921"/>
            <a:ext cx="1564713" cy="4572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31" name="Text Placeholder 9">
            <a:extLst>
              <a:ext uri="{FF2B5EF4-FFF2-40B4-BE49-F238E27FC236}">
                <a16:creationId xmlns:a16="http://schemas.microsoft.com/office/drawing/2014/main" id="{63E468E9-5374-FD4E-87B2-36623BDF6866}"/>
              </a:ext>
            </a:extLst>
          </p:cNvPr>
          <p:cNvSpPr>
            <a:spLocks noGrp="1"/>
          </p:cNvSpPr>
          <p:nvPr>
            <p:ph type="body" sz="quarter" idx="42" hasCustomPrompt="1"/>
          </p:nvPr>
        </p:nvSpPr>
        <p:spPr>
          <a:xfrm>
            <a:off x="6339773" y="4025921"/>
            <a:ext cx="2051371" cy="4572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12" name="Text Placeholder 9">
            <a:extLst>
              <a:ext uri="{FF2B5EF4-FFF2-40B4-BE49-F238E27FC236}">
                <a16:creationId xmlns:a16="http://schemas.microsoft.com/office/drawing/2014/main" id="{5D504DC0-51E1-404B-B23F-39F0FC3B12D5}"/>
              </a:ext>
            </a:extLst>
          </p:cNvPr>
          <p:cNvSpPr>
            <a:spLocks noGrp="1"/>
          </p:cNvSpPr>
          <p:nvPr>
            <p:ph type="body" sz="quarter" idx="38" hasCustomPrompt="1"/>
          </p:nvPr>
        </p:nvSpPr>
        <p:spPr>
          <a:xfrm>
            <a:off x="10287000" y="1295400"/>
            <a:ext cx="1564713" cy="457200"/>
          </a:xfrm>
          <a:prstGeom prst="rect">
            <a:avLst/>
          </a:prstGeom>
        </p:spPr>
        <p:txBody>
          <a:bodyPr lIns="0" tIns="0" rIns="0"/>
          <a:lstStyle>
            <a:lvl1pPr marL="0" indent="0">
              <a:buNone/>
              <a:defRPr sz="1200" b="1" cap="all" spc="300" baseline="0">
                <a:solidFill>
                  <a:schemeClr val="accent1"/>
                </a:solidFill>
                <a:latin typeface="DM Sans" pitchFamily="2" charset="77"/>
              </a:defRPr>
            </a:lvl1pPr>
          </a:lstStyle>
          <a:p>
            <a:pPr lvl="0"/>
            <a:r>
              <a:rPr lang="en-US" dirty="0"/>
              <a:t>category</a:t>
            </a:r>
          </a:p>
        </p:txBody>
      </p:sp>
    </p:spTree>
    <p:extLst>
      <p:ext uri="{BB962C8B-B14F-4D97-AF65-F5344CB8AC3E}">
        <p14:creationId xmlns:p14="http://schemas.microsoft.com/office/powerpoint/2010/main" val="1009081001"/>
      </p:ext>
    </p:extLst>
  </p:cSld>
  <p:clrMapOvr>
    <a:masterClrMapping/>
  </p:clrMapOvr>
  <p:transition spd="med">
    <p:pull/>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meline Gri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6A622D74-5B94-8647-BDAA-2FBED5F9F858}"/>
              </a:ext>
            </a:extLst>
          </p:cNvPr>
          <p:cNvSpPr/>
          <p:nvPr userDrawn="1"/>
        </p:nvSpPr>
        <p:spPr>
          <a:xfrm>
            <a:off x="609600" y="5919068"/>
            <a:ext cx="10066236" cy="277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70" name="Text Placeholder 6">
            <a:extLst>
              <a:ext uri="{FF2B5EF4-FFF2-40B4-BE49-F238E27FC236}">
                <a16:creationId xmlns:a16="http://schemas.microsoft.com/office/drawing/2014/main" id="{C4AFB703-71F8-A946-A02D-5AB3E8BEBDEE}"/>
              </a:ext>
            </a:extLst>
          </p:cNvPr>
          <p:cNvSpPr>
            <a:spLocks noGrp="1"/>
          </p:cNvSpPr>
          <p:nvPr>
            <p:ph type="body" sz="quarter" idx="32" hasCustomPrompt="1"/>
          </p:nvPr>
        </p:nvSpPr>
        <p:spPr>
          <a:xfrm>
            <a:off x="3016936" y="5941253"/>
            <a:ext cx="5251565" cy="230948"/>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Year long phase title</a:t>
            </a:r>
          </a:p>
        </p:txBody>
      </p:sp>
      <p:sp>
        <p:nvSpPr>
          <p:cNvPr id="49" name="Rectangle 48">
            <a:extLst>
              <a:ext uri="{FF2B5EF4-FFF2-40B4-BE49-F238E27FC236}">
                <a16:creationId xmlns:a16="http://schemas.microsoft.com/office/drawing/2014/main" id="{52C44FD2-26FB-BD47-90C1-F0F4BF7A94D6}"/>
              </a:ext>
            </a:extLst>
          </p:cNvPr>
          <p:cNvSpPr/>
          <p:nvPr userDrawn="1"/>
        </p:nvSpPr>
        <p:spPr>
          <a:xfrm>
            <a:off x="616565" y="5562858"/>
            <a:ext cx="10052306" cy="277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Calibri" charset="0"/>
              <a:cs typeface="Calibri" charset="0"/>
            </a:endParaRPr>
          </a:p>
        </p:txBody>
      </p:sp>
      <p:sp>
        <p:nvSpPr>
          <p:cNvPr id="69" name="Text Placeholder 6">
            <a:extLst>
              <a:ext uri="{FF2B5EF4-FFF2-40B4-BE49-F238E27FC236}">
                <a16:creationId xmlns:a16="http://schemas.microsoft.com/office/drawing/2014/main" id="{0B04B87C-6B4E-EF41-AEF3-7BF35589DE4C}"/>
              </a:ext>
            </a:extLst>
          </p:cNvPr>
          <p:cNvSpPr>
            <a:spLocks noGrp="1"/>
          </p:cNvSpPr>
          <p:nvPr>
            <p:ph type="body" sz="quarter" idx="31" hasCustomPrompt="1"/>
          </p:nvPr>
        </p:nvSpPr>
        <p:spPr>
          <a:xfrm>
            <a:off x="3016936" y="5576111"/>
            <a:ext cx="5251565" cy="27123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rgbClr val="164E9C"/>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Year long phase title</a:t>
            </a:r>
          </a:p>
          <a:p>
            <a:pPr lvl="0"/>
            <a:endParaRPr lang="en-US" dirty="0"/>
          </a:p>
        </p:txBody>
      </p:sp>
      <p:sp>
        <p:nvSpPr>
          <p:cNvPr id="40" name="Rectangle 39">
            <a:extLst>
              <a:ext uri="{FF2B5EF4-FFF2-40B4-BE49-F238E27FC236}">
                <a16:creationId xmlns:a16="http://schemas.microsoft.com/office/drawing/2014/main" id="{A41A16EA-CFFF-A344-8BA8-EF9521AE3039}"/>
              </a:ext>
            </a:extLst>
          </p:cNvPr>
          <p:cNvSpPr/>
          <p:nvPr userDrawn="1"/>
        </p:nvSpPr>
        <p:spPr>
          <a:xfrm>
            <a:off x="6760261" y="3538356"/>
            <a:ext cx="3915575" cy="19454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68" name="Text Placeholder 9">
            <a:extLst>
              <a:ext uri="{FF2B5EF4-FFF2-40B4-BE49-F238E27FC236}">
                <a16:creationId xmlns:a16="http://schemas.microsoft.com/office/drawing/2014/main" id="{CFDF7B08-96BD-3F4C-B8EA-7D54B12C2025}"/>
              </a:ext>
            </a:extLst>
          </p:cNvPr>
          <p:cNvSpPr>
            <a:spLocks noGrp="1"/>
          </p:cNvSpPr>
          <p:nvPr>
            <p:ph type="body" sz="quarter" idx="30" hasCustomPrompt="1"/>
          </p:nvPr>
        </p:nvSpPr>
        <p:spPr>
          <a:xfrm>
            <a:off x="6934200" y="4276549"/>
            <a:ext cx="3179113" cy="719760"/>
          </a:xfrm>
          <a:prstGeom prst="rect">
            <a:avLst/>
          </a:prstGeom>
        </p:spPr>
        <p:txBody>
          <a:bodyPr/>
          <a:lstStyle>
            <a:lvl1pPr marL="285750" indent="-285750" algn="l">
              <a:lnSpc>
                <a:spcPts val="780"/>
              </a:lnSpc>
              <a:buFont typeface="Arial" panose="020B0604020202020204" pitchFamily="34" charset="0"/>
              <a:buChar char="•"/>
              <a:defRPr sz="1400">
                <a:solidFill>
                  <a:srgbClr val="164E9C"/>
                </a:solidFill>
                <a:latin typeface="DM Sans" pitchFamily="2" charset="77"/>
              </a:defRPr>
            </a:lvl1pPr>
          </a:lstStyle>
          <a:p>
            <a:pPr lvl="0"/>
            <a:r>
              <a:rPr lang="en-US" dirty="0"/>
              <a:t>Bullet small</a:t>
            </a:r>
          </a:p>
          <a:p>
            <a:pPr lvl="0"/>
            <a:r>
              <a:rPr lang="en-US" dirty="0"/>
              <a:t>Bullet small</a:t>
            </a:r>
          </a:p>
          <a:p>
            <a:pPr lvl="0"/>
            <a:r>
              <a:rPr lang="en-US" dirty="0"/>
              <a:t>Bullet small</a:t>
            </a:r>
          </a:p>
        </p:txBody>
      </p:sp>
      <p:sp>
        <p:nvSpPr>
          <p:cNvPr id="67" name="Text Placeholder 6">
            <a:extLst>
              <a:ext uri="{FF2B5EF4-FFF2-40B4-BE49-F238E27FC236}">
                <a16:creationId xmlns:a16="http://schemas.microsoft.com/office/drawing/2014/main" id="{343257B8-43FF-924E-B1CD-8F7DE3E0A2E2}"/>
              </a:ext>
            </a:extLst>
          </p:cNvPr>
          <p:cNvSpPr>
            <a:spLocks noGrp="1"/>
          </p:cNvSpPr>
          <p:nvPr>
            <p:ph type="body" sz="quarter" idx="29" hasCustomPrompt="1"/>
          </p:nvPr>
        </p:nvSpPr>
        <p:spPr>
          <a:xfrm>
            <a:off x="6934200" y="4028589"/>
            <a:ext cx="3497364" cy="271231"/>
          </a:xfrm>
          <a:prstGeom prst="rect">
            <a:avLst/>
          </a:prstGeom>
        </p:spPr>
        <p:txBody>
          <a:bodyPr/>
          <a:lstStyle>
            <a:lvl1pPr marL="0" indent="0" algn="l">
              <a:buNone/>
              <a:defRPr sz="1200" b="1" cap="all" spc="300" baseline="0">
                <a:solidFill>
                  <a:srgbClr val="164E9C"/>
                </a:solidFill>
                <a:latin typeface="DM Sans" pitchFamily="2" charset="77"/>
              </a:defRPr>
            </a:lvl1pPr>
          </a:lstStyle>
          <a:p>
            <a:pPr lvl="0"/>
            <a:r>
              <a:rPr lang="en-US" dirty="0"/>
              <a:t>Phase Category stage title</a:t>
            </a:r>
          </a:p>
        </p:txBody>
      </p:sp>
      <p:sp>
        <p:nvSpPr>
          <p:cNvPr id="53" name="Rectangle 52">
            <a:extLst>
              <a:ext uri="{FF2B5EF4-FFF2-40B4-BE49-F238E27FC236}">
                <a16:creationId xmlns:a16="http://schemas.microsoft.com/office/drawing/2014/main" id="{354EBCA1-BAD4-2D4A-8151-C43E60088B59}"/>
              </a:ext>
            </a:extLst>
          </p:cNvPr>
          <p:cNvSpPr/>
          <p:nvPr userDrawn="1"/>
        </p:nvSpPr>
        <p:spPr>
          <a:xfrm>
            <a:off x="3731710" y="3507693"/>
            <a:ext cx="2686472" cy="19454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6" name="Text Placeholder 9">
            <a:extLst>
              <a:ext uri="{FF2B5EF4-FFF2-40B4-BE49-F238E27FC236}">
                <a16:creationId xmlns:a16="http://schemas.microsoft.com/office/drawing/2014/main" id="{2F163EB1-CAEA-1843-9033-2BDC1B90B4B2}"/>
              </a:ext>
            </a:extLst>
          </p:cNvPr>
          <p:cNvSpPr>
            <a:spLocks noGrp="1"/>
          </p:cNvSpPr>
          <p:nvPr>
            <p:ph type="body" sz="quarter" idx="28" hasCustomPrompt="1"/>
          </p:nvPr>
        </p:nvSpPr>
        <p:spPr>
          <a:xfrm>
            <a:off x="3847274" y="4111720"/>
            <a:ext cx="2456463" cy="719760"/>
          </a:xfrm>
          <a:prstGeom prst="rect">
            <a:avLst/>
          </a:prstGeom>
        </p:spPr>
        <p:txBody>
          <a:bodyPr/>
          <a:lstStyle>
            <a:lvl1pPr marL="0" indent="0" algn="ctr">
              <a:buNone/>
              <a:defRPr sz="1400">
                <a:solidFill>
                  <a:srgbClr val="164E9C"/>
                </a:solidFill>
                <a:latin typeface="DM Sans" pitchFamily="2" charset="77"/>
              </a:defRPr>
            </a:lvl1pPr>
          </a:lstStyle>
          <a:p>
            <a:pPr lvl="0"/>
            <a:r>
              <a:rPr lang="en-US" dirty="0"/>
              <a:t>Phase description text small phase description text small</a:t>
            </a:r>
          </a:p>
        </p:txBody>
      </p:sp>
      <p:sp>
        <p:nvSpPr>
          <p:cNvPr id="36" name="Rectangle 35">
            <a:extLst>
              <a:ext uri="{FF2B5EF4-FFF2-40B4-BE49-F238E27FC236}">
                <a16:creationId xmlns:a16="http://schemas.microsoft.com/office/drawing/2014/main" id="{DDDFB369-8756-8D4E-B9BE-44C242482A3D}"/>
              </a:ext>
            </a:extLst>
          </p:cNvPr>
          <p:cNvSpPr/>
          <p:nvPr userDrawn="1"/>
        </p:nvSpPr>
        <p:spPr>
          <a:xfrm>
            <a:off x="3726060" y="2367199"/>
            <a:ext cx="6949775" cy="1035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10" name="Text Placeholder 9">
            <a:extLst>
              <a:ext uri="{FF2B5EF4-FFF2-40B4-BE49-F238E27FC236}">
                <a16:creationId xmlns:a16="http://schemas.microsoft.com/office/drawing/2014/main" id="{D34A7986-DF24-2C41-835A-C3699533B9CC}"/>
              </a:ext>
            </a:extLst>
          </p:cNvPr>
          <p:cNvSpPr>
            <a:spLocks noGrp="1"/>
          </p:cNvSpPr>
          <p:nvPr>
            <p:ph type="body" sz="quarter" idx="27" hasCustomPrompt="1"/>
          </p:nvPr>
        </p:nvSpPr>
        <p:spPr>
          <a:xfrm>
            <a:off x="5430682" y="2737795"/>
            <a:ext cx="3798007" cy="505108"/>
          </a:xfrm>
          <a:prstGeom prst="rect">
            <a:avLst/>
          </a:prstGeom>
        </p:spPr>
        <p:txBody>
          <a:bodyPr/>
          <a:lstStyle>
            <a:lvl1pPr marL="0" indent="0" algn="ctr">
              <a:buNone/>
              <a:defRPr sz="1400">
                <a:solidFill>
                  <a:srgbClr val="164E9C"/>
                </a:solidFill>
                <a:latin typeface="DM Sans" pitchFamily="2" charset="77"/>
              </a:defRPr>
            </a:lvl1pPr>
          </a:lstStyle>
          <a:p>
            <a:pPr lvl="0"/>
            <a:r>
              <a:rPr lang="en-US" dirty="0"/>
              <a:t>Phase description text small phase description text small</a:t>
            </a:r>
          </a:p>
        </p:txBody>
      </p:sp>
      <p:sp>
        <p:nvSpPr>
          <p:cNvPr id="47" name="Rectangle 46">
            <a:extLst>
              <a:ext uri="{FF2B5EF4-FFF2-40B4-BE49-F238E27FC236}">
                <a16:creationId xmlns:a16="http://schemas.microsoft.com/office/drawing/2014/main" id="{156AB0FA-30BE-C549-85B4-1DB07BBD559D}"/>
              </a:ext>
            </a:extLst>
          </p:cNvPr>
          <p:cNvSpPr/>
          <p:nvPr userDrawn="1"/>
        </p:nvSpPr>
        <p:spPr>
          <a:xfrm>
            <a:off x="617828" y="4677138"/>
            <a:ext cx="2740963" cy="7999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5" name="Text Placeholder 2">
            <a:extLst>
              <a:ext uri="{FF2B5EF4-FFF2-40B4-BE49-F238E27FC236}">
                <a16:creationId xmlns:a16="http://schemas.microsoft.com/office/drawing/2014/main" id="{760E20AE-C303-5D4C-9762-9D4631ACCE01}"/>
              </a:ext>
            </a:extLst>
          </p:cNvPr>
          <p:cNvSpPr>
            <a:spLocks noGrp="1"/>
          </p:cNvSpPr>
          <p:nvPr>
            <p:ph type="body" sz="quarter" idx="25" hasCustomPrompt="1"/>
          </p:nvPr>
        </p:nvSpPr>
        <p:spPr>
          <a:xfrm>
            <a:off x="617436" y="4778695"/>
            <a:ext cx="2743200" cy="479106"/>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Phase Category stage title</a:t>
            </a:r>
          </a:p>
        </p:txBody>
      </p:sp>
      <p:sp>
        <p:nvSpPr>
          <p:cNvPr id="45" name="Rectangle 44">
            <a:extLst>
              <a:ext uri="{FF2B5EF4-FFF2-40B4-BE49-F238E27FC236}">
                <a16:creationId xmlns:a16="http://schemas.microsoft.com/office/drawing/2014/main" id="{4969DC80-DA51-FE41-8DF3-F86C6F27D3E0}"/>
              </a:ext>
            </a:extLst>
          </p:cNvPr>
          <p:cNvSpPr/>
          <p:nvPr userDrawn="1"/>
        </p:nvSpPr>
        <p:spPr>
          <a:xfrm>
            <a:off x="617828" y="3839283"/>
            <a:ext cx="2740963" cy="7775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4" name="Text Placeholder 2">
            <a:extLst>
              <a:ext uri="{FF2B5EF4-FFF2-40B4-BE49-F238E27FC236}">
                <a16:creationId xmlns:a16="http://schemas.microsoft.com/office/drawing/2014/main" id="{619C3936-0261-1E4C-A4D4-17BE557ED141}"/>
              </a:ext>
            </a:extLst>
          </p:cNvPr>
          <p:cNvSpPr>
            <a:spLocks noGrp="1"/>
          </p:cNvSpPr>
          <p:nvPr>
            <p:ph type="body" sz="quarter" idx="24" hasCustomPrompt="1"/>
          </p:nvPr>
        </p:nvSpPr>
        <p:spPr>
          <a:xfrm>
            <a:off x="617436" y="3938335"/>
            <a:ext cx="2743200" cy="481266"/>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Phase Category stage title</a:t>
            </a:r>
          </a:p>
        </p:txBody>
      </p:sp>
      <p:sp>
        <p:nvSpPr>
          <p:cNvPr id="43" name="Rectangle 42">
            <a:extLst>
              <a:ext uri="{FF2B5EF4-FFF2-40B4-BE49-F238E27FC236}">
                <a16:creationId xmlns:a16="http://schemas.microsoft.com/office/drawing/2014/main" id="{E582D6D9-3406-F348-8641-5157D059C3E3}"/>
              </a:ext>
            </a:extLst>
          </p:cNvPr>
          <p:cNvSpPr/>
          <p:nvPr userDrawn="1"/>
        </p:nvSpPr>
        <p:spPr>
          <a:xfrm>
            <a:off x="617828" y="3121830"/>
            <a:ext cx="2740963" cy="6654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3" name="Text Placeholder 2">
            <a:extLst>
              <a:ext uri="{FF2B5EF4-FFF2-40B4-BE49-F238E27FC236}">
                <a16:creationId xmlns:a16="http://schemas.microsoft.com/office/drawing/2014/main" id="{E32ADEBB-6293-704B-9548-2FA5BE95A4D7}"/>
              </a:ext>
            </a:extLst>
          </p:cNvPr>
          <p:cNvSpPr>
            <a:spLocks noGrp="1"/>
          </p:cNvSpPr>
          <p:nvPr>
            <p:ph type="body" sz="quarter" idx="23" hasCustomPrompt="1"/>
          </p:nvPr>
        </p:nvSpPr>
        <p:spPr>
          <a:xfrm>
            <a:off x="617436" y="3248584"/>
            <a:ext cx="2743199" cy="402022"/>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Phase Category stage title</a:t>
            </a:r>
          </a:p>
        </p:txBody>
      </p:sp>
      <p:sp>
        <p:nvSpPr>
          <p:cNvPr id="35" name="Rectangle 34">
            <a:extLst>
              <a:ext uri="{FF2B5EF4-FFF2-40B4-BE49-F238E27FC236}">
                <a16:creationId xmlns:a16="http://schemas.microsoft.com/office/drawing/2014/main" id="{09C154FA-813C-7A4B-9414-4A836D0E460B}"/>
              </a:ext>
            </a:extLst>
          </p:cNvPr>
          <p:cNvSpPr/>
          <p:nvPr userDrawn="1"/>
        </p:nvSpPr>
        <p:spPr>
          <a:xfrm>
            <a:off x="617828" y="2340543"/>
            <a:ext cx="2740963" cy="710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3" name="Rectangle 32">
            <a:extLst>
              <a:ext uri="{FF2B5EF4-FFF2-40B4-BE49-F238E27FC236}">
                <a16:creationId xmlns:a16="http://schemas.microsoft.com/office/drawing/2014/main" id="{23C33CD8-1C40-ED4A-A942-E518EE469316}"/>
              </a:ext>
            </a:extLst>
          </p:cNvPr>
          <p:cNvSpPr/>
          <p:nvPr userDrawn="1"/>
        </p:nvSpPr>
        <p:spPr>
          <a:xfrm>
            <a:off x="623530" y="1833890"/>
            <a:ext cx="10052305" cy="4278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1" name="Text Placeholder 2">
            <a:extLst>
              <a:ext uri="{FF2B5EF4-FFF2-40B4-BE49-F238E27FC236}">
                <a16:creationId xmlns:a16="http://schemas.microsoft.com/office/drawing/2014/main" id="{FF918EA6-35DD-4A4B-BD80-464298EC4ECA}"/>
              </a:ext>
            </a:extLst>
          </p:cNvPr>
          <p:cNvSpPr>
            <a:spLocks noGrp="1"/>
          </p:cNvSpPr>
          <p:nvPr>
            <p:ph type="body" sz="quarter" idx="21" hasCustomPrompt="1"/>
          </p:nvPr>
        </p:nvSpPr>
        <p:spPr>
          <a:xfrm>
            <a:off x="3352379" y="1934007"/>
            <a:ext cx="4782675" cy="220737"/>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Year long phase title</a:t>
            </a:r>
          </a:p>
        </p:txBody>
      </p:sp>
      <p:sp>
        <p:nvSpPr>
          <p:cNvPr id="25" name="Rectangle 24">
            <a:extLst>
              <a:ext uri="{FF2B5EF4-FFF2-40B4-BE49-F238E27FC236}">
                <a16:creationId xmlns:a16="http://schemas.microsoft.com/office/drawing/2014/main" id="{D0CA0264-B3DA-6C47-9934-DF4B86929044}"/>
              </a:ext>
            </a:extLst>
          </p:cNvPr>
          <p:cNvSpPr/>
          <p:nvPr userDrawn="1"/>
        </p:nvSpPr>
        <p:spPr>
          <a:xfrm>
            <a:off x="9304236" y="1298065"/>
            <a:ext cx="137160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0" name="Text Placeholder 2">
            <a:extLst>
              <a:ext uri="{FF2B5EF4-FFF2-40B4-BE49-F238E27FC236}">
                <a16:creationId xmlns:a16="http://schemas.microsoft.com/office/drawing/2014/main" id="{99727F34-80D1-4849-95DB-D1219BFFD41A}"/>
              </a:ext>
            </a:extLst>
          </p:cNvPr>
          <p:cNvSpPr>
            <a:spLocks noGrp="1"/>
          </p:cNvSpPr>
          <p:nvPr>
            <p:ph type="body" sz="quarter" idx="20" hasCustomPrompt="1"/>
          </p:nvPr>
        </p:nvSpPr>
        <p:spPr>
          <a:xfrm>
            <a:off x="9301780" y="1409564"/>
            <a:ext cx="1374055"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NOV - Dec</a:t>
            </a:r>
          </a:p>
        </p:txBody>
      </p:sp>
      <p:sp>
        <p:nvSpPr>
          <p:cNvPr id="24" name="Rectangle 23">
            <a:extLst>
              <a:ext uri="{FF2B5EF4-FFF2-40B4-BE49-F238E27FC236}">
                <a16:creationId xmlns:a16="http://schemas.microsoft.com/office/drawing/2014/main" id="{B999BDF3-A648-0849-8F7A-B2D76D0F56C8}"/>
              </a:ext>
            </a:extLst>
          </p:cNvPr>
          <p:cNvSpPr/>
          <p:nvPr userDrawn="1"/>
        </p:nvSpPr>
        <p:spPr>
          <a:xfrm>
            <a:off x="7856436" y="1298065"/>
            <a:ext cx="1216152"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59" name="Text Placeholder 2">
            <a:extLst>
              <a:ext uri="{FF2B5EF4-FFF2-40B4-BE49-F238E27FC236}">
                <a16:creationId xmlns:a16="http://schemas.microsoft.com/office/drawing/2014/main" id="{09E45EFF-C5CF-CC4A-9E6E-5E5D127C6DEF}"/>
              </a:ext>
            </a:extLst>
          </p:cNvPr>
          <p:cNvSpPr>
            <a:spLocks noGrp="1"/>
          </p:cNvSpPr>
          <p:nvPr>
            <p:ph type="body" sz="quarter" idx="19" hasCustomPrompt="1"/>
          </p:nvPr>
        </p:nvSpPr>
        <p:spPr>
          <a:xfrm>
            <a:off x="7850854" y="1409565"/>
            <a:ext cx="1216152"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Oct</a:t>
            </a:r>
          </a:p>
        </p:txBody>
      </p:sp>
      <p:sp>
        <p:nvSpPr>
          <p:cNvPr id="23" name="Rectangle 22">
            <a:extLst>
              <a:ext uri="{FF2B5EF4-FFF2-40B4-BE49-F238E27FC236}">
                <a16:creationId xmlns:a16="http://schemas.microsoft.com/office/drawing/2014/main" id="{5C9CF3FA-24EA-554E-B5DE-854C3DAADF51}"/>
              </a:ext>
            </a:extLst>
          </p:cNvPr>
          <p:cNvSpPr/>
          <p:nvPr userDrawn="1"/>
        </p:nvSpPr>
        <p:spPr>
          <a:xfrm>
            <a:off x="6408636" y="1298065"/>
            <a:ext cx="1216152"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58" name="Text Placeholder 2">
            <a:extLst>
              <a:ext uri="{FF2B5EF4-FFF2-40B4-BE49-F238E27FC236}">
                <a16:creationId xmlns:a16="http://schemas.microsoft.com/office/drawing/2014/main" id="{749C06B7-78DB-B146-A633-D73BF4FC2786}"/>
              </a:ext>
            </a:extLst>
          </p:cNvPr>
          <p:cNvSpPr>
            <a:spLocks noGrp="1"/>
          </p:cNvSpPr>
          <p:nvPr>
            <p:ph type="body" sz="quarter" idx="18" hasCustomPrompt="1"/>
          </p:nvPr>
        </p:nvSpPr>
        <p:spPr>
          <a:xfrm>
            <a:off x="6409419" y="1401538"/>
            <a:ext cx="1216152"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Sept</a:t>
            </a:r>
          </a:p>
        </p:txBody>
      </p:sp>
      <p:sp>
        <p:nvSpPr>
          <p:cNvPr id="22" name="Rectangle 21">
            <a:extLst>
              <a:ext uri="{FF2B5EF4-FFF2-40B4-BE49-F238E27FC236}">
                <a16:creationId xmlns:a16="http://schemas.microsoft.com/office/drawing/2014/main" id="{A3D03FEC-9812-1841-9388-2A064D7722E0}"/>
              </a:ext>
            </a:extLst>
          </p:cNvPr>
          <p:cNvSpPr/>
          <p:nvPr userDrawn="1"/>
        </p:nvSpPr>
        <p:spPr>
          <a:xfrm>
            <a:off x="4960836" y="1298065"/>
            <a:ext cx="1216152"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57" name="Text Placeholder 2">
            <a:extLst>
              <a:ext uri="{FF2B5EF4-FFF2-40B4-BE49-F238E27FC236}">
                <a16:creationId xmlns:a16="http://schemas.microsoft.com/office/drawing/2014/main" id="{DFF06E12-C108-F345-A18D-8D554C7936B4}"/>
              </a:ext>
            </a:extLst>
          </p:cNvPr>
          <p:cNvSpPr>
            <a:spLocks noGrp="1"/>
          </p:cNvSpPr>
          <p:nvPr>
            <p:ph type="body" sz="quarter" idx="17" hasCustomPrompt="1"/>
          </p:nvPr>
        </p:nvSpPr>
        <p:spPr>
          <a:xfrm>
            <a:off x="4961617" y="1401422"/>
            <a:ext cx="1216152"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Aug</a:t>
            </a:r>
          </a:p>
        </p:txBody>
      </p:sp>
      <p:sp>
        <p:nvSpPr>
          <p:cNvPr id="21" name="Rectangle 20">
            <a:extLst>
              <a:ext uri="{FF2B5EF4-FFF2-40B4-BE49-F238E27FC236}">
                <a16:creationId xmlns:a16="http://schemas.microsoft.com/office/drawing/2014/main" id="{6A7CAB64-005E-2147-A520-D8D43A3BA9BF}"/>
              </a:ext>
            </a:extLst>
          </p:cNvPr>
          <p:cNvSpPr/>
          <p:nvPr userDrawn="1"/>
        </p:nvSpPr>
        <p:spPr>
          <a:xfrm>
            <a:off x="3513036" y="1298065"/>
            <a:ext cx="1216152"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56" name="Text Placeholder 2">
            <a:extLst>
              <a:ext uri="{FF2B5EF4-FFF2-40B4-BE49-F238E27FC236}">
                <a16:creationId xmlns:a16="http://schemas.microsoft.com/office/drawing/2014/main" id="{DD2F80F7-8ACC-3F48-810A-F65DE056D37A}"/>
              </a:ext>
            </a:extLst>
          </p:cNvPr>
          <p:cNvSpPr>
            <a:spLocks noGrp="1"/>
          </p:cNvSpPr>
          <p:nvPr>
            <p:ph type="body" sz="quarter" idx="16" hasCustomPrompt="1"/>
          </p:nvPr>
        </p:nvSpPr>
        <p:spPr>
          <a:xfrm>
            <a:off x="3507454" y="1401422"/>
            <a:ext cx="1216152"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July</a:t>
            </a:r>
          </a:p>
        </p:txBody>
      </p:sp>
      <p:sp>
        <p:nvSpPr>
          <p:cNvPr id="20" name="Rectangle 19">
            <a:extLst>
              <a:ext uri="{FF2B5EF4-FFF2-40B4-BE49-F238E27FC236}">
                <a16:creationId xmlns:a16="http://schemas.microsoft.com/office/drawing/2014/main" id="{21436092-9DB2-3245-84FE-39DD468D6B24}"/>
              </a:ext>
            </a:extLst>
          </p:cNvPr>
          <p:cNvSpPr/>
          <p:nvPr userDrawn="1"/>
        </p:nvSpPr>
        <p:spPr>
          <a:xfrm>
            <a:off x="2065236" y="1298065"/>
            <a:ext cx="1216152"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55" name="Text Placeholder 2">
            <a:extLst>
              <a:ext uri="{FF2B5EF4-FFF2-40B4-BE49-F238E27FC236}">
                <a16:creationId xmlns:a16="http://schemas.microsoft.com/office/drawing/2014/main" id="{596AF12C-AD29-6F41-98F1-9ED4131D48D1}"/>
              </a:ext>
            </a:extLst>
          </p:cNvPr>
          <p:cNvSpPr>
            <a:spLocks noGrp="1"/>
          </p:cNvSpPr>
          <p:nvPr>
            <p:ph type="body" sz="quarter" idx="15" hasCustomPrompt="1"/>
          </p:nvPr>
        </p:nvSpPr>
        <p:spPr>
          <a:xfrm>
            <a:off x="2066018" y="1401422"/>
            <a:ext cx="1216152"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June</a:t>
            </a:r>
          </a:p>
        </p:txBody>
      </p:sp>
      <p:sp>
        <p:nvSpPr>
          <p:cNvPr id="19" name="Rectangle 18">
            <a:extLst>
              <a:ext uri="{FF2B5EF4-FFF2-40B4-BE49-F238E27FC236}">
                <a16:creationId xmlns:a16="http://schemas.microsoft.com/office/drawing/2014/main" id="{8A1466A5-E312-374C-8883-8E125ED7CB49}"/>
              </a:ext>
            </a:extLst>
          </p:cNvPr>
          <p:cNvSpPr/>
          <p:nvPr userDrawn="1"/>
        </p:nvSpPr>
        <p:spPr>
          <a:xfrm>
            <a:off x="617436" y="1295400"/>
            <a:ext cx="1216152"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 name="Text Placeholder 2">
            <a:extLst>
              <a:ext uri="{FF2B5EF4-FFF2-40B4-BE49-F238E27FC236}">
                <a16:creationId xmlns:a16="http://schemas.microsoft.com/office/drawing/2014/main" id="{9CB5AD08-4F73-1043-8CBE-B3B100F1891A}"/>
              </a:ext>
            </a:extLst>
          </p:cNvPr>
          <p:cNvSpPr>
            <a:spLocks noGrp="1"/>
          </p:cNvSpPr>
          <p:nvPr>
            <p:ph type="body" sz="quarter" idx="14" hasCustomPrompt="1"/>
          </p:nvPr>
        </p:nvSpPr>
        <p:spPr>
          <a:xfrm>
            <a:off x="617436" y="1401422"/>
            <a:ext cx="1216152"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MAY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47244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Timeline Slide title</a:t>
            </a:r>
          </a:p>
        </p:txBody>
      </p:sp>
      <p:sp>
        <p:nvSpPr>
          <p:cNvPr id="7" name="Text Placeholder 6">
            <a:extLst>
              <a:ext uri="{FF2B5EF4-FFF2-40B4-BE49-F238E27FC236}">
                <a16:creationId xmlns:a16="http://schemas.microsoft.com/office/drawing/2014/main" id="{E874D6BD-F856-B34F-8088-3D44AB215003}"/>
              </a:ext>
            </a:extLst>
          </p:cNvPr>
          <p:cNvSpPr>
            <a:spLocks noGrp="1"/>
          </p:cNvSpPr>
          <p:nvPr>
            <p:ph type="body" sz="quarter" idx="26" hasCustomPrompt="1"/>
          </p:nvPr>
        </p:nvSpPr>
        <p:spPr>
          <a:xfrm>
            <a:off x="4643282" y="2516491"/>
            <a:ext cx="5251565" cy="271231"/>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Phase Category stage title</a:t>
            </a:r>
          </a:p>
        </p:txBody>
      </p:sp>
      <p:sp>
        <p:nvSpPr>
          <p:cNvPr id="42" name="Text Placeholder 2">
            <a:extLst>
              <a:ext uri="{FF2B5EF4-FFF2-40B4-BE49-F238E27FC236}">
                <a16:creationId xmlns:a16="http://schemas.microsoft.com/office/drawing/2014/main" id="{85ED2922-DC6A-2346-A1E0-95625A72A489}"/>
              </a:ext>
            </a:extLst>
          </p:cNvPr>
          <p:cNvSpPr>
            <a:spLocks noGrp="1"/>
          </p:cNvSpPr>
          <p:nvPr>
            <p:ph type="body" sz="quarter" idx="33" hasCustomPrompt="1"/>
          </p:nvPr>
        </p:nvSpPr>
        <p:spPr>
          <a:xfrm>
            <a:off x="617436" y="2456732"/>
            <a:ext cx="2743199" cy="402022"/>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Phase Category stage title</a:t>
            </a:r>
          </a:p>
        </p:txBody>
      </p:sp>
    </p:spTree>
    <p:extLst>
      <p:ext uri="{BB962C8B-B14F-4D97-AF65-F5344CB8AC3E}">
        <p14:creationId xmlns:p14="http://schemas.microsoft.com/office/powerpoint/2010/main" val="2640080631"/>
      </p:ext>
    </p:extLst>
  </p:cSld>
  <p:clrMapOvr>
    <a:masterClrMapping/>
  </p:clrMapOvr>
  <p:transition spd="med">
    <p:pull/>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6" name="Text Placeholder 6">
            <a:extLst>
              <a:ext uri="{FF2B5EF4-FFF2-40B4-BE49-F238E27FC236}">
                <a16:creationId xmlns:a16="http://schemas.microsoft.com/office/drawing/2014/main" id="{39435A60-B3BB-DC4D-885B-EBE2A97F7568}"/>
              </a:ext>
            </a:extLst>
          </p:cNvPr>
          <p:cNvSpPr>
            <a:spLocks noGrp="1"/>
          </p:cNvSpPr>
          <p:nvPr>
            <p:ph type="body" sz="quarter" idx="33" hasCustomPrompt="1"/>
          </p:nvPr>
        </p:nvSpPr>
        <p:spPr>
          <a:xfrm>
            <a:off x="4276344" y="4360280"/>
            <a:ext cx="1809694" cy="970055"/>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44" name="Text Placeholder 6">
            <a:extLst>
              <a:ext uri="{FF2B5EF4-FFF2-40B4-BE49-F238E27FC236}">
                <a16:creationId xmlns:a16="http://schemas.microsoft.com/office/drawing/2014/main" id="{96CEBEFF-6B88-3E47-A31F-A2213A73A363}"/>
              </a:ext>
            </a:extLst>
          </p:cNvPr>
          <p:cNvSpPr>
            <a:spLocks noGrp="1"/>
          </p:cNvSpPr>
          <p:nvPr>
            <p:ph type="body" sz="quarter" idx="31" hasCustomPrompt="1"/>
          </p:nvPr>
        </p:nvSpPr>
        <p:spPr>
          <a:xfrm>
            <a:off x="9076944" y="5387806"/>
            <a:ext cx="1604106" cy="696658"/>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43" name="Text Placeholder 6">
            <a:extLst>
              <a:ext uri="{FF2B5EF4-FFF2-40B4-BE49-F238E27FC236}">
                <a16:creationId xmlns:a16="http://schemas.microsoft.com/office/drawing/2014/main" id="{CF332A13-B55C-E94F-B59B-43B514FDA85F}"/>
              </a:ext>
            </a:extLst>
          </p:cNvPr>
          <p:cNvSpPr>
            <a:spLocks noGrp="1"/>
          </p:cNvSpPr>
          <p:nvPr>
            <p:ph type="body" sz="quarter" idx="30" hasCustomPrompt="1"/>
          </p:nvPr>
        </p:nvSpPr>
        <p:spPr>
          <a:xfrm>
            <a:off x="5800344" y="5487757"/>
            <a:ext cx="1809694" cy="696658"/>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41" name="Text Placeholder 6">
            <a:extLst>
              <a:ext uri="{FF2B5EF4-FFF2-40B4-BE49-F238E27FC236}">
                <a16:creationId xmlns:a16="http://schemas.microsoft.com/office/drawing/2014/main" id="{34C385E9-D8A3-7248-B3C7-4CEAD92C4EEA}"/>
              </a:ext>
            </a:extLst>
          </p:cNvPr>
          <p:cNvSpPr>
            <a:spLocks noGrp="1"/>
          </p:cNvSpPr>
          <p:nvPr>
            <p:ph type="body" sz="quarter" idx="28" hasCustomPrompt="1"/>
          </p:nvPr>
        </p:nvSpPr>
        <p:spPr>
          <a:xfrm>
            <a:off x="7324344" y="4391219"/>
            <a:ext cx="2140794" cy="56702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DM Sans" pitchFamily="2" charset="77"/>
              </a:defRPr>
            </a:lvl1pPr>
          </a:lstStyle>
          <a:p>
            <a:pPr lvl="0"/>
            <a:r>
              <a:rPr lang="en-US" dirty="0"/>
              <a:t>Timeline/phase/ stage/ event description</a:t>
            </a:r>
          </a:p>
        </p:txBody>
      </p:sp>
      <p:sp>
        <p:nvSpPr>
          <p:cNvPr id="140" name="Text Placeholder 6">
            <a:extLst>
              <a:ext uri="{FF2B5EF4-FFF2-40B4-BE49-F238E27FC236}">
                <a16:creationId xmlns:a16="http://schemas.microsoft.com/office/drawing/2014/main" id="{0C96828D-218C-C248-98EB-8373BA61F6DC}"/>
              </a:ext>
            </a:extLst>
          </p:cNvPr>
          <p:cNvSpPr>
            <a:spLocks noGrp="1"/>
          </p:cNvSpPr>
          <p:nvPr>
            <p:ph type="body" sz="quarter" idx="27" hasCustomPrompt="1"/>
          </p:nvPr>
        </p:nvSpPr>
        <p:spPr>
          <a:xfrm>
            <a:off x="2752344" y="5487757"/>
            <a:ext cx="2140794" cy="567025"/>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9" name="Text Placeholder 6">
            <a:extLst>
              <a:ext uri="{FF2B5EF4-FFF2-40B4-BE49-F238E27FC236}">
                <a16:creationId xmlns:a16="http://schemas.microsoft.com/office/drawing/2014/main" id="{8E804BA4-940A-EF49-BC76-E3D66B00F64D}"/>
              </a:ext>
            </a:extLst>
          </p:cNvPr>
          <p:cNvSpPr>
            <a:spLocks noGrp="1"/>
          </p:cNvSpPr>
          <p:nvPr>
            <p:ph type="body" sz="quarter" idx="26" hasCustomPrompt="1"/>
          </p:nvPr>
        </p:nvSpPr>
        <p:spPr>
          <a:xfrm>
            <a:off x="1714996" y="4323724"/>
            <a:ext cx="1665458" cy="746802"/>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8" name="Text Placeholder 6">
            <a:extLst>
              <a:ext uri="{FF2B5EF4-FFF2-40B4-BE49-F238E27FC236}">
                <a16:creationId xmlns:a16="http://schemas.microsoft.com/office/drawing/2014/main" id="{AFD85F23-C378-4D4D-9A63-EA4B78422ECF}"/>
              </a:ext>
            </a:extLst>
          </p:cNvPr>
          <p:cNvSpPr>
            <a:spLocks noGrp="1"/>
          </p:cNvSpPr>
          <p:nvPr>
            <p:ph type="body" sz="quarter" idx="25" hasCustomPrompt="1"/>
          </p:nvPr>
        </p:nvSpPr>
        <p:spPr>
          <a:xfrm>
            <a:off x="812165" y="5487757"/>
            <a:ext cx="1665458"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7" name="Text Placeholder 6">
            <a:extLst>
              <a:ext uri="{FF2B5EF4-FFF2-40B4-BE49-F238E27FC236}">
                <a16:creationId xmlns:a16="http://schemas.microsoft.com/office/drawing/2014/main" id="{1418EC14-ABFC-BF41-A493-F19C6750DF6B}"/>
              </a:ext>
            </a:extLst>
          </p:cNvPr>
          <p:cNvSpPr>
            <a:spLocks noGrp="1"/>
          </p:cNvSpPr>
          <p:nvPr>
            <p:ph type="body" sz="quarter" idx="24" hasCustomPrompt="1"/>
          </p:nvPr>
        </p:nvSpPr>
        <p:spPr>
          <a:xfrm>
            <a:off x="8509973" y="2968433"/>
            <a:ext cx="1959891"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6" name="Text Placeholder 6">
            <a:extLst>
              <a:ext uri="{FF2B5EF4-FFF2-40B4-BE49-F238E27FC236}">
                <a16:creationId xmlns:a16="http://schemas.microsoft.com/office/drawing/2014/main" id="{882C8D88-B943-BB43-8DA0-948415A86E9A}"/>
              </a:ext>
            </a:extLst>
          </p:cNvPr>
          <p:cNvSpPr>
            <a:spLocks noGrp="1"/>
          </p:cNvSpPr>
          <p:nvPr>
            <p:ph type="body" sz="quarter" idx="23" hasCustomPrompt="1"/>
          </p:nvPr>
        </p:nvSpPr>
        <p:spPr>
          <a:xfrm>
            <a:off x="6024626" y="3207932"/>
            <a:ext cx="2140794" cy="567025"/>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5" name="Text Placeholder 6">
            <a:extLst>
              <a:ext uri="{FF2B5EF4-FFF2-40B4-BE49-F238E27FC236}">
                <a16:creationId xmlns:a16="http://schemas.microsoft.com/office/drawing/2014/main" id="{FBE89B09-1C2A-474C-B0DC-AC7BB4C6C4AC}"/>
              </a:ext>
            </a:extLst>
          </p:cNvPr>
          <p:cNvSpPr>
            <a:spLocks noGrp="1"/>
          </p:cNvSpPr>
          <p:nvPr>
            <p:ph type="body" sz="quarter" idx="22" hasCustomPrompt="1"/>
          </p:nvPr>
        </p:nvSpPr>
        <p:spPr>
          <a:xfrm>
            <a:off x="3680272" y="2581112"/>
            <a:ext cx="2140794" cy="878542"/>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4" name="Text Placeholder 6">
            <a:extLst>
              <a:ext uri="{FF2B5EF4-FFF2-40B4-BE49-F238E27FC236}">
                <a16:creationId xmlns:a16="http://schemas.microsoft.com/office/drawing/2014/main" id="{4215B2FE-EA78-654A-A712-F9AB55B91CEF}"/>
              </a:ext>
            </a:extLst>
          </p:cNvPr>
          <p:cNvSpPr>
            <a:spLocks noGrp="1"/>
          </p:cNvSpPr>
          <p:nvPr>
            <p:ph type="body" sz="quarter" idx="21" hasCustomPrompt="1"/>
          </p:nvPr>
        </p:nvSpPr>
        <p:spPr>
          <a:xfrm>
            <a:off x="1483102" y="2780194"/>
            <a:ext cx="1616522" cy="701712"/>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3" name="Text Placeholder 6">
            <a:extLst>
              <a:ext uri="{FF2B5EF4-FFF2-40B4-BE49-F238E27FC236}">
                <a16:creationId xmlns:a16="http://schemas.microsoft.com/office/drawing/2014/main" id="{EC63E420-8E6D-4D45-ABFE-115C8421F1CD}"/>
              </a:ext>
            </a:extLst>
          </p:cNvPr>
          <p:cNvSpPr>
            <a:spLocks noGrp="1"/>
          </p:cNvSpPr>
          <p:nvPr>
            <p:ph type="body" sz="quarter" idx="20" hasCustomPrompt="1"/>
          </p:nvPr>
        </p:nvSpPr>
        <p:spPr>
          <a:xfrm>
            <a:off x="9723097" y="1880740"/>
            <a:ext cx="1959891"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2" name="Text Placeholder 6">
            <a:extLst>
              <a:ext uri="{FF2B5EF4-FFF2-40B4-BE49-F238E27FC236}">
                <a16:creationId xmlns:a16="http://schemas.microsoft.com/office/drawing/2014/main" id="{B9B517B5-3AA8-1D44-AA81-CD1E2DDE2F8D}"/>
              </a:ext>
            </a:extLst>
          </p:cNvPr>
          <p:cNvSpPr>
            <a:spLocks noGrp="1"/>
          </p:cNvSpPr>
          <p:nvPr>
            <p:ph type="body" sz="quarter" idx="19" hasCustomPrompt="1"/>
          </p:nvPr>
        </p:nvSpPr>
        <p:spPr>
          <a:xfrm>
            <a:off x="7324344" y="2344232"/>
            <a:ext cx="1959891"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1" name="Text Placeholder 6">
            <a:extLst>
              <a:ext uri="{FF2B5EF4-FFF2-40B4-BE49-F238E27FC236}">
                <a16:creationId xmlns:a16="http://schemas.microsoft.com/office/drawing/2014/main" id="{90020362-6E21-644C-BF4D-9025A2F23481}"/>
              </a:ext>
            </a:extLst>
          </p:cNvPr>
          <p:cNvSpPr>
            <a:spLocks noGrp="1"/>
          </p:cNvSpPr>
          <p:nvPr>
            <p:ph type="body" sz="quarter" idx="18" hasCustomPrompt="1"/>
          </p:nvPr>
        </p:nvSpPr>
        <p:spPr>
          <a:xfrm>
            <a:off x="5038344" y="1880740"/>
            <a:ext cx="1959891"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0" name="Text Placeholder 6">
            <a:extLst>
              <a:ext uri="{FF2B5EF4-FFF2-40B4-BE49-F238E27FC236}">
                <a16:creationId xmlns:a16="http://schemas.microsoft.com/office/drawing/2014/main" id="{A3904071-8F4D-F14D-8096-B5D6720A8469}"/>
              </a:ext>
            </a:extLst>
          </p:cNvPr>
          <p:cNvSpPr>
            <a:spLocks noGrp="1"/>
          </p:cNvSpPr>
          <p:nvPr>
            <p:ph type="body" sz="quarter" idx="17" hasCustomPrompt="1"/>
          </p:nvPr>
        </p:nvSpPr>
        <p:spPr>
          <a:xfrm>
            <a:off x="2425536" y="1880740"/>
            <a:ext cx="1959891"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7" name="Text Placeholder 6">
            <a:extLst>
              <a:ext uri="{FF2B5EF4-FFF2-40B4-BE49-F238E27FC236}">
                <a16:creationId xmlns:a16="http://schemas.microsoft.com/office/drawing/2014/main" id="{622F240B-EC34-7E45-828B-FA1301F8A5EE}"/>
              </a:ext>
            </a:extLst>
          </p:cNvPr>
          <p:cNvSpPr>
            <a:spLocks noGrp="1"/>
          </p:cNvSpPr>
          <p:nvPr>
            <p:ph type="body" sz="quarter" idx="16" hasCustomPrompt="1"/>
          </p:nvPr>
        </p:nvSpPr>
        <p:spPr>
          <a:xfrm>
            <a:off x="524397" y="1880740"/>
            <a:ext cx="1760538"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59" name="Rectangle 58">
            <a:extLst>
              <a:ext uri="{FF2B5EF4-FFF2-40B4-BE49-F238E27FC236}">
                <a16:creationId xmlns:a16="http://schemas.microsoft.com/office/drawing/2014/main" id="{547E3CD7-3BB0-574B-808A-7D5DFDE6BE1E}"/>
              </a:ext>
            </a:extLst>
          </p:cNvPr>
          <p:cNvSpPr/>
          <p:nvPr userDrawn="1"/>
        </p:nvSpPr>
        <p:spPr>
          <a:xfrm>
            <a:off x="6100662" y="1295400"/>
            <a:ext cx="5361315"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sp>
        <p:nvSpPr>
          <p:cNvPr id="129" name="Text Placeholder 2">
            <a:extLst>
              <a:ext uri="{FF2B5EF4-FFF2-40B4-BE49-F238E27FC236}">
                <a16:creationId xmlns:a16="http://schemas.microsoft.com/office/drawing/2014/main" id="{A32F28DA-482C-944B-9C8C-CDDDD9A3DDA1}"/>
              </a:ext>
            </a:extLst>
          </p:cNvPr>
          <p:cNvSpPr>
            <a:spLocks noGrp="1"/>
          </p:cNvSpPr>
          <p:nvPr>
            <p:ph type="body" sz="quarter" idx="15" hasCustomPrompt="1"/>
          </p:nvPr>
        </p:nvSpPr>
        <p:spPr>
          <a:xfrm>
            <a:off x="6105144" y="1390432"/>
            <a:ext cx="5334000" cy="3048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b="1" dirty="0"/>
              <a:t>Phase 1 category</a:t>
            </a:r>
            <a:endParaRPr lang="en-US" dirty="0"/>
          </a:p>
        </p:txBody>
      </p:sp>
      <p:sp>
        <p:nvSpPr>
          <p:cNvPr id="57" name="Rectangle 56">
            <a:extLst>
              <a:ext uri="{FF2B5EF4-FFF2-40B4-BE49-F238E27FC236}">
                <a16:creationId xmlns:a16="http://schemas.microsoft.com/office/drawing/2014/main" id="{F2B064DC-7F59-EF45-A5C1-B68DAAB54209}"/>
              </a:ext>
            </a:extLst>
          </p:cNvPr>
          <p:cNvSpPr/>
          <p:nvPr userDrawn="1"/>
        </p:nvSpPr>
        <p:spPr>
          <a:xfrm>
            <a:off x="609600" y="1295400"/>
            <a:ext cx="5455624"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M Sans" pitchFamily="2" charset="77"/>
            </a:endParaRPr>
          </a:p>
        </p:txBody>
      </p:sp>
      <p:sp>
        <p:nvSpPr>
          <p:cNvPr id="3" name="Text Placeholder 2">
            <a:extLst>
              <a:ext uri="{FF2B5EF4-FFF2-40B4-BE49-F238E27FC236}">
                <a16:creationId xmlns:a16="http://schemas.microsoft.com/office/drawing/2014/main" id="{87F82538-85FC-B14E-A4DD-72D8B075A6B6}"/>
              </a:ext>
            </a:extLst>
          </p:cNvPr>
          <p:cNvSpPr>
            <a:spLocks noGrp="1"/>
          </p:cNvSpPr>
          <p:nvPr>
            <p:ph type="body" sz="quarter" idx="14" hasCustomPrompt="1"/>
          </p:nvPr>
        </p:nvSpPr>
        <p:spPr>
          <a:xfrm>
            <a:off x="618744" y="1390432"/>
            <a:ext cx="5410200" cy="3048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b="1" dirty="0"/>
              <a:t>Phase 1 category</a:t>
            </a:r>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598436"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Innovation journey (2015 – 2018) timeline slide title</a:t>
            </a:r>
          </a:p>
        </p:txBody>
      </p:sp>
      <p:sp>
        <p:nvSpPr>
          <p:cNvPr id="55" name="Rectangle 1">
            <a:extLst>
              <a:ext uri="{FF2B5EF4-FFF2-40B4-BE49-F238E27FC236}">
                <a16:creationId xmlns:a16="http://schemas.microsoft.com/office/drawing/2014/main" id="{A4597210-7833-9D49-9C6A-DD3221D5B54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3" name="Straight Connector 62">
            <a:extLst>
              <a:ext uri="{FF2B5EF4-FFF2-40B4-BE49-F238E27FC236}">
                <a16:creationId xmlns:a16="http://schemas.microsoft.com/office/drawing/2014/main" id="{146E9C59-B399-3A41-843A-4F16E58828A9}"/>
              </a:ext>
            </a:extLst>
          </p:cNvPr>
          <p:cNvCxnSpPr>
            <a:cxnSpLocks/>
          </p:cNvCxnSpPr>
          <p:nvPr/>
        </p:nvCxnSpPr>
        <p:spPr>
          <a:xfrm>
            <a:off x="787399" y="3884938"/>
            <a:ext cx="1089028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02C7320-27E8-274C-B7B2-FE89EB0FB334}"/>
              </a:ext>
            </a:extLst>
          </p:cNvPr>
          <p:cNvCxnSpPr/>
          <p:nvPr/>
        </p:nvCxnSpPr>
        <p:spPr>
          <a:xfrm flipH="1">
            <a:off x="1398385" y="2406175"/>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D621197-B9D3-3E47-99F3-6FB7E4A0895C}"/>
              </a:ext>
            </a:extLst>
          </p:cNvPr>
          <p:cNvCxnSpPr/>
          <p:nvPr/>
        </p:nvCxnSpPr>
        <p:spPr>
          <a:xfrm flipH="1">
            <a:off x="6014015" y="2406175"/>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5F00526-DCC0-F94E-8ADA-0FE31E2C8FB6}"/>
              </a:ext>
            </a:extLst>
          </p:cNvPr>
          <p:cNvCxnSpPr/>
          <p:nvPr userDrawn="1"/>
        </p:nvCxnSpPr>
        <p:spPr>
          <a:xfrm flipH="1">
            <a:off x="10709177" y="2406175"/>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213791F-9686-654E-B721-CD6ED4CB7168}"/>
              </a:ext>
            </a:extLst>
          </p:cNvPr>
          <p:cNvCxnSpPr>
            <a:cxnSpLocks/>
          </p:cNvCxnSpPr>
          <p:nvPr/>
        </p:nvCxnSpPr>
        <p:spPr>
          <a:xfrm>
            <a:off x="8305216" y="2931968"/>
            <a:ext cx="3" cy="95297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F13DAC0-9355-6B4F-BF37-AED041D4E267}"/>
              </a:ext>
            </a:extLst>
          </p:cNvPr>
          <p:cNvCxnSpPr/>
          <p:nvPr userDrawn="1"/>
        </p:nvCxnSpPr>
        <p:spPr>
          <a:xfrm flipH="1">
            <a:off x="3415657" y="2406175"/>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5263494-EDDA-F949-B479-FB81C16B166A}"/>
              </a:ext>
            </a:extLst>
          </p:cNvPr>
          <p:cNvCxnSpPr>
            <a:cxnSpLocks/>
          </p:cNvCxnSpPr>
          <p:nvPr userDrawn="1"/>
        </p:nvCxnSpPr>
        <p:spPr>
          <a:xfrm>
            <a:off x="2288141" y="3514357"/>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6CBCFFE-2377-D446-BAFA-6F440E8955DB}"/>
              </a:ext>
            </a:extLst>
          </p:cNvPr>
          <p:cNvCxnSpPr>
            <a:cxnSpLocks/>
          </p:cNvCxnSpPr>
          <p:nvPr userDrawn="1"/>
        </p:nvCxnSpPr>
        <p:spPr>
          <a:xfrm>
            <a:off x="4699284" y="3514357"/>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1BC7E77-36FB-1548-BF6D-AB1E95AA92B1}"/>
              </a:ext>
            </a:extLst>
          </p:cNvPr>
          <p:cNvCxnSpPr>
            <a:cxnSpLocks/>
          </p:cNvCxnSpPr>
          <p:nvPr userDrawn="1"/>
        </p:nvCxnSpPr>
        <p:spPr>
          <a:xfrm>
            <a:off x="7103240" y="3514357"/>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CC4D986-7B0A-1041-9948-4C9DD2E9A3B3}"/>
              </a:ext>
            </a:extLst>
          </p:cNvPr>
          <p:cNvCxnSpPr>
            <a:cxnSpLocks/>
          </p:cNvCxnSpPr>
          <p:nvPr/>
        </p:nvCxnSpPr>
        <p:spPr>
          <a:xfrm>
            <a:off x="9507196" y="3514357"/>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B601947-E481-A341-877E-1E23651DA2E7}"/>
              </a:ext>
            </a:extLst>
          </p:cNvPr>
          <p:cNvCxnSpPr/>
          <p:nvPr/>
        </p:nvCxnSpPr>
        <p:spPr>
          <a:xfrm flipH="1">
            <a:off x="1653878" y="3884938"/>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3DAE73A-F4B5-7947-8596-4D5E3476E766}"/>
              </a:ext>
            </a:extLst>
          </p:cNvPr>
          <p:cNvCxnSpPr/>
          <p:nvPr/>
        </p:nvCxnSpPr>
        <p:spPr>
          <a:xfrm flipH="1">
            <a:off x="6688464" y="3884938"/>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4A327E9-9C09-C744-8D25-B812CA1A55BE}"/>
              </a:ext>
            </a:extLst>
          </p:cNvPr>
          <p:cNvCxnSpPr/>
          <p:nvPr userDrawn="1"/>
        </p:nvCxnSpPr>
        <p:spPr>
          <a:xfrm flipH="1">
            <a:off x="9879000" y="3884938"/>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5A0928F-24DD-8F42-ACDB-82DD200697E3}"/>
              </a:ext>
            </a:extLst>
          </p:cNvPr>
          <p:cNvCxnSpPr/>
          <p:nvPr userDrawn="1"/>
        </p:nvCxnSpPr>
        <p:spPr>
          <a:xfrm flipH="1">
            <a:off x="3834946" y="3884938"/>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EAA1C95-61EE-4C45-916B-F9F9FCDC5EF4}"/>
              </a:ext>
            </a:extLst>
          </p:cNvPr>
          <p:cNvCxnSpPr>
            <a:cxnSpLocks/>
          </p:cNvCxnSpPr>
          <p:nvPr userDrawn="1"/>
        </p:nvCxnSpPr>
        <p:spPr>
          <a:xfrm>
            <a:off x="8416743" y="3884938"/>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11FF34-D9F1-654D-9934-69341A674B5E}"/>
              </a:ext>
            </a:extLst>
          </p:cNvPr>
          <p:cNvCxnSpPr>
            <a:cxnSpLocks/>
          </p:cNvCxnSpPr>
          <p:nvPr userDrawn="1"/>
        </p:nvCxnSpPr>
        <p:spPr>
          <a:xfrm>
            <a:off x="5215335" y="3884938"/>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159947-D812-154B-8F71-C3CFF86D8553}"/>
              </a:ext>
            </a:extLst>
          </p:cNvPr>
          <p:cNvCxnSpPr>
            <a:cxnSpLocks/>
          </p:cNvCxnSpPr>
          <p:nvPr userDrawn="1"/>
        </p:nvCxnSpPr>
        <p:spPr>
          <a:xfrm>
            <a:off x="2564047" y="3884938"/>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96839"/>
      </p:ext>
    </p:extLst>
  </p:cSld>
  <p:clrMapOvr>
    <a:masterClrMapping/>
  </p:clrMapOvr>
  <p:transition spd="med">
    <p:pull/>
  </p:transition>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Market Offering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83760EC0-DE7D-F048-989C-B10FDE5E500F}"/>
              </a:ext>
            </a:extLst>
          </p:cNvPr>
          <p:cNvSpPr/>
          <p:nvPr userDrawn="1"/>
        </p:nvSpPr>
        <p:spPr>
          <a:xfrm>
            <a:off x="9698038"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spc="100" baseline="0" dirty="0">
                <a:latin typeface="DM Sans" pitchFamily="2" charset="77"/>
              </a:rPr>
              <a:t>2019-2020</a:t>
            </a:r>
          </a:p>
        </p:txBody>
      </p:sp>
      <p:sp>
        <p:nvSpPr>
          <p:cNvPr id="53" name="Rectangle 52">
            <a:extLst>
              <a:ext uri="{FF2B5EF4-FFF2-40B4-BE49-F238E27FC236}">
                <a16:creationId xmlns:a16="http://schemas.microsoft.com/office/drawing/2014/main" id="{E96C5C60-D912-3D4E-B535-07D968DA1723}"/>
              </a:ext>
            </a:extLst>
          </p:cNvPr>
          <p:cNvSpPr/>
          <p:nvPr userDrawn="1"/>
        </p:nvSpPr>
        <p:spPr>
          <a:xfrm>
            <a:off x="8174038"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pc="100" baseline="0" dirty="0">
                <a:latin typeface="DM Sans" pitchFamily="2" charset="77"/>
              </a:rPr>
              <a:t>2018</a:t>
            </a:r>
          </a:p>
        </p:txBody>
      </p:sp>
      <p:sp>
        <p:nvSpPr>
          <p:cNvPr id="52" name="Rectangle 51">
            <a:extLst>
              <a:ext uri="{FF2B5EF4-FFF2-40B4-BE49-F238E27FC236}">
                <a16:creationId xmlns:a16="http://schemas.microsoft.com/office/drawing/2014/main" id="{B0117DDE-338A-2E49-9B2B-76AE4FCEB110}"/>
              </a:ext>
            </a:extLst>
          </p:cNvPr>
          <p:cNvSpPr/>
          <p:nvPr userDrawn="1"/>
        </p:nvSpPr>
        <p:spPr>
          <a:xfrm>
            <a:off x="6650038"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spc="100" baseline="0" dirty="0">
                <a:latin typeface="DM Sans" pitchFamily="2" charset="77"/>
              </a:rPr>
              <a:t>2017</a:t>
            </a:r>
          </a:p>
        </p:txBody>
      </p:sp>
      <p:sp>
        <p:nvSpPr>
          <p:cNvPr id="51" name="Rectangle 50">
            <a:extLst>
              <a:ext uri="{FF2B5EF4-FFF2-40B4-BE49-F238E27FC236}">
                <a16:creationId xmlns:a16="http://schemas.microsoft.com/office/drawing/2014/main" id="{A4B2DEFE-2820-D143-86F2-BEB8EF9B905C}"/>
              </a:ext>
            </a:extLst>
          </p:cNvPr>
          <p:cNvSpPr/>
          <p:nvPr userDrawn="1"/>
        </p:nvSpPr>
        <p:spPr>
          <a:xfrm>
            <a:off x="5126038"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spc="100" baseline="0" dirty="0">
                <a:latin typeface="DM Sans" pitchFamily="2" charset="77"/>
              </a:rPr>
              <a:t>2016</a:t>
            </a:r>
          </a:p>
        </p:txBody>
      </p:sp>
      <p:sp>
        <p:nvSpPr>
          <p:cNvPr id="50" name="Rectangle 49">
            <a:extLst>
              <a:ext uri="{FF2B5EF4-FFF2-40B4-BE49-F238E27FC236}">
                <a16:creationId xmlns:a16="http://schemas.microsoft.com/office/drawing/2014/main" id="{8A2D6554-99BD-7943-B969-DCCFC90E720C}"/>
              </a:ext>
            </a:extLst>
          </p:cNvPr>
          <p:cNvSpPr/>
          <p:nvPr userDrawn="1"/>
        </p:nvSpPr>
        <p:spPr>
          <a:xfrm>
            <a:off x="3602038"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spc="100" baseline="0" dirty="0">
                <a:latin typeface="DM Sans" pitchFamily="2" charset="77"/>
              </a:rPr>
              <a:t>2015</a:t>
            </a:r>
          </a:p>
        </p:txBody>
      </p:sp>
      <p:sp>
        <p:nvSpPr>
          <p:cNvPr id="49" name="Rectangle 48">
            <a:extLst>
              <a:ext uri="{FF2B5EF4-FFF2-40B4-BE49-F238E27FC236}">
                <a16:creationId xmlns:a16="http://schemas.microsoft.com/office/drawing/2014/main" id="{6EB157E0-AB7A-1544-99C9-D9D3B78EDF9A}"/>
              </a:ext>
            </a:extLst>
          </p:cNvPr>
          <p:cNvSpPr/>
          <p:nvPr userDrawn="1"/>
        </p:nvSpPr>
        <p:spPr>
          <a:xfrm>
            <a:off x="2078038"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spc="100" baseline="0" dirty="0">
                <a:latin typeface="DM Sans" pitchFamily="2" charset="77"/>
              </a:rPr>
              <a:t>2014</a:t>
            </a:r>
          </a:p>
        </p:txBody>
      </p:sp>
      <p:sp>
        <p:nvSpPr>
          <p:cNvPr id="165" name="Text Placeholder 9">
            <a:extLst>
              <a:ext uri="{FF2B5EF4-FFF2-40B4-BE49-F238E27FC236}">
                <a16:creationId xmlns:a16="http://schemas.microsoft.com/office/drawing/2014/main" id="{5FD04C8B-B045-5040-8709-D369713F7877}"/>
              </a:ext>
            </a:extLst>
          </p:cNvPr>
          <p:cNvSpPr>
            <a:spLocks noGrp="1"/>
          </p:cNvSpPr>
          <p:nvPr>
            <p:ph type="body" sz="quarter" idx="37" hasCustomPrompt="1"/>
          </p:nvPr>
        </p:nvSpPr>
        <p:spPr>
          <a:xfrm>
            <a:off x="2078038" y="484372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3" name="Text Placeholder 9">
            <a:extLst>
              <a:ext uri="{FF2B5EF4-FFF2-40B4-BE49-F238E27FC236}">
                <a16:creationId xmlns:a16="http://schemas.microsoft.com/office/drawing/2014/main" id="{EDDB606C-9277-C34E-B30D-024B3B215158}"/>
              </a:ext>
            </a:extLst>
          </p:cNvPr>
          <p:cNvSpPr>
            <a:spLocks noGrp="1"/>
          </p:cNvSpPr>
          <p:nvPr>
            <p:ph type="body" sz="quarter" idx="25" hasCustomPrompt="1"/>
          </p:nvPr>
        </p:nvSpPr>
        <p:spPr>
          <a:xfrm>
            <a:off x="3602038" y="234927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4" name="Text Placeholder 9">
            <a:extLst>
              <a:ext uri="{FF2B5EF4-FFF2-40B4-BE49-F238E27FC236}">
                <a16:creationId xmlns:a16="http://schemas.microsoft.com/office/drawing/2014/main" id="{49C93D60-EB51-4540-80B6-589B659E9C3C}"/>
              </a:ext>
            </a:extLst>
          </p:cNvPr>
          <p:cNvSpPr>
            <a:spLocks noGrp="1"/>
          </p:cNvSpPr>
          <p:nvPr>
            <p:ph type="body" sz="quarter" idx="26" hasCustomPrompt="1"/>
          </p:nvPr>
        </p:nvSpPr>
        <p:spPr>
          <a:xfrm>
            <a:off x="5126038" y="234927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5" name="Text Placeholder 9">
            <a:extLst>
              <a:ext uri="{FF2B5EF4-FFF2-40B4-BE49-F238E27FC236}">
                <a16:creationId xmlns:a16="http://schemas.microsoft.com/office/drawing/2014/main" id="{DC4D1F3F-B805-A04B-8937-DED6790A74A6}"/>
              </a:ext>
            </a:extLst>
          </p:cNvPr>
          <p:cNvSpPr>
            <a:spLocks noGrp="1"/>
          </p:cNvSpPr>
          <p:nvPr>
            <p:ph type="body" sz="quarter" idx="27" hasCustomPrompt="1"/>
          </p:nvPr>
        </p:nvSpPr>
        <p:spPr>
          <a:xfrm>
            <a:off x="6650038" y="234927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2" name="Text Placeholder 9">
            <a:extLst>
              <a:ext uri="{FF2B5EF4-FFF2-40B4-BE49-F238E27FC236}">
                <a16:creationId xmlns:a16="http://schemas.microsoft.com/office/drawing/2014/main" id="{CD112509-C3EE-6B40-B535-24CD7120D729}"/>
              </a:ext>
            </a:extLst>
          </p:cNvPr>
          <p:cNvSpPr>
            <a:spLocks noGrp="1"/>
          </p:cNvSpPr>
          <p:nvPr>
            <p:ph type="body" sz="quarter" idx="34" hasCustomPrompt="1"/>
          </p:nvPr>
        </p:nvSpPr>
        <p:spPr>
          <a:xfrm>
            <a:off x="8174038" y="379771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158" name="Text Placeholder 9">
            <a:extLst>
              <a:ext uri="{FF2B5EF4-FFF2-40B4-BE49-F238E27FC236}">
                <a16:creationId xmlns:a16="http://schemas.microsoft.com/office/drawing/2014/main" id="{18303FED-BF0C-924E-9024-572ECE04F30C}"/>
              </a:ext>
            </a:extLst>
          </p:cNvPr>
          <p:cNvSpPr>
            <a:spLocks noGrp="1"/>
          </p:cNvSpPr>
          <p:nvPr>
            <p:ph type="body" sz="quarter" idx="30" hasCustomPrompt="1"/>
          </p:nvPr>
        </p:nvSpPr>
        <p:spPr>
          <a:xfrm>
            <a:off x="2078038" y="379771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0" name="Text Placeholder 9">
            <a:extLst>
              <a:ext uri="{FF2B5EF4-FFF2-40B4-BE49-F238E27FC236}">
                <a16:creationId xmlns:a16="http://schemas.microsoft.com/office/drawing/2014/main" id="{DCAFD1DF-391C-8340-BAA8-DEAC350248D6}"/>
              </a:ext>
            </a:extLst>
          </p:cNvPr>
          <p:cNvSpPr>
            <a:spLocks noGrp="1"/>
          </p:cNvSpPr>
          <p:nvPr>
            <p:ph type="body" sz="quarter" idx="32" hasCustomPrompt="1"/>
          </p:nvPr>
        </p:nvSpPr>
        <p:spPr>
          <a:xfrm>
            <a:off x="5126038" y="379771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1" name="Text Placeholder 9">
            <a:extLst>
              <a:ext uri="{FF2B5EF4-FFF2-40B4-BE49-F238E27FC236}">
                <a16:creationId xmlns:a16="http://schemas.microsoft.com/office/drawing/2014/main" id="{174D6F5E-2F0D-7D46-BBFA-2E5C8BB7257B}"/>
              </a:ext>
            </a:extLst>
          </p:cNvPr>
          <p:cNvSpPr>
            <a:spLocks noGrp="1"/>
          </p:cNvSpPr>
          <p:nvPr>
            <p:ph type="body" sz="quarter" idx="33" hasCustomPrompt="1"/>
          </p:nvPr>
        </p:nvSpPr>
        <p:spPr>
          <a:xfrm>
            <a:off x="6650038" y="379771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t>Small bullet point</a:t>
            </a:r>
          </a:p>
          <a:p>
            <a:pPr lvl="0"/>
            <a:endParaRPr lang="en-US" dirty="0"/>
          </a:p>
        </p:txBody>
      </p:sp>
      <p:sp>
        <p:nvSpPr>
          <p:cNvPr id="150" name="Text Placeholder 9">
            <a:extLst>
              <a:ext uri="{FF2B5EF4-FFF2-40B4-BE49-F238E27FC236}">
                <a16:creationId xmlns:a16="http://schemas.microsoft.com/office/drawing/2014/main" id="{FA3DA5FA-6568-424D-AB75-BA24D15FF8A9}"/>
              </a:ext>
            </a:extLst>
          </p:cNvPr>
          <p:cNvSpPr>
            <a:spLocks noGrp="1"/>
          </p:cNvSpPr>
          <p:nvPr>
            <p:ph type="body" sz="quarter" idx="22" hasCustomPrompt="1"/>
          </p:nvPr>
        </p:nvSpPr>
        <p:spPr>
          <a:xfrm>
            <a:off x="8174038" y="129540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49" name="Text Placeholder 9">
            <a:extLst>
              <a:ext uri="{FF2B5EF4-FFF2-40B4-BE49-F238E27FC236}">
                <a16:creationId xmlns:a16="http://schemas.microsoft.com/office/drawing/2014/main" id="{C5E5088F-1102-4D45-ABFE-7EC8EDC77998}"/>
              </a:ext>
            </a:extLst>
          </p:cNvPr>
          <p:cNvSpPr>
            <a:spLocks noGrp="1"/>
          </p:cNvSpPr>
          <p:nvPr>
            <p:ph type="body" sz="quarter" idx="21" hasCustomPrompt="1"/>
          </p:nvPr>
        </p:nvSpPr>
        <p:spPr>
          <a:xfrm>
            <a:off x="6650038" y="129540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48" name="Text Placeholder 9">
            <a:extLst>
              <a:ext uri="{FF2B5EF4-FFF2-40B4-BE49-F238E27FC236}">
                <a16:creationId xmlns:a16="http://schemas.microsoft.com/office/drawing/2014/main" id="{469A86A2-939A-DE4D-B07E-7868AF89CF7E}"/>
              </a:ext>
            </a:extLst>
          </p:cNvPr>
          <p:cNvSpPr>
            <a:spLocks noGrp="1"/>
          </p:cNvSpPr>
          <p:nvPr>
            <p:ph type="body" sz="quarter" idx="20" hasCustomPrompt="1"/>
          </p:nvPr>
        </p:nvSpPr>
        <p:spPr>
          <a:xfrm>
            <a:off x="5126038" y="129540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0" name="Text Placeholder 9">
            <a:extLst>
              <a:ext uri="{FF2B5EF4-FFF2-40B4-BE49-F238E27FC236}">
                <a16:creationId xmlns:a16="http://schemas.microsoft.com/office/drawing/2014/main" id="{E45ABA34-CADD-7A46-B037-D51C6656EC88}"/>
              </a:ext>
            </a:extLst>
          </p:cNvPr>
          <p:cNvSpPr>
            <a:spLocks noGrp="1"/>
          </p:cNvSpPr>
          <p:nvPr>
            <p:ph type="body" sz="quarter" idx="18" hasCustomPrompt="1"/>
          </p:nvPr>
        </p:nvSpPr>
        <p:spPr>
          <a:xfrm>
            <a:off x="2078039" y="1295400"/>
            <a:ext cx="1280160" cy="708950"/>
          </a:xfrm>
          <a:prstGeom prst="rect">
            <a:avLst/>
          </a:prstGeom>
        </p:spPr>
        <p:txBody>
          <a:bodyPr/>
          <a:lstStyle>
            <a:lvl1pPr marL="60325" indent="-60325">
              <a:spcBef>
                <a:spcPts val="0"/>
              </a:spcBef>
              <a:buFont typeface="Arial" panose="020B0604020202020204" pitchFamily="34" charset="0"/>
              <a:buChar char="•"/>
              <a:tabLst/>
              <a:defRPr sz="1000">
                <a:solidFill>
                  <a:schemeClr val="accent1"/>
                </a:solidFill>
                <a:latin typeface="DM Sans" pitchFamily="2" charset="77"/>
              </a:defRPr>
            </a:lvl1pPr>
          </a:lstStyle>
          <a:p>
            <a:pPr lvl="0"/>
            <a:r>
              <a:rPr lang="en-US" dirty="0"/>
              <a:t>Small bullet point</a:t>
            </a:r>
          </a:p>
        </p:txBody>
      </p:sp>
      <p:sp>
        <p:nvSpPr>
          <p:cNvPr id="6" name="Text Placeholder 5">
            <a:extLst>
              <a:ext uri="{FF2B5EF4-FFF2-40B4-BE49-F238E27FC236}">
                <a16:creationId xmlns:a16="http://schemas.microsoft.com/office/drawing/2014/main" id="{07DA1F5D-0374-0C44-8720-E5371B68C41D}"/>
              </a:ext>
            </a:extLst>
          </p:cNvPr>
          <p:cNvSpPr>
            <a:spLocks noGrp="1"/>
          </p:cNvSpPr>
          <p:nvPr>
            <p:ph type="body" sz="quarter" idx="14" hasCustomPrompt="1"/>
          </p:nvPr>
        </p:nvSpPr>
        <p:spPr>
          <a:xfrm>
            <a:off x="609600" y="1295400"/>
            <a:ext cx="1280160" cy="708025"/>
          </a:xfrm>
          <a:prstGeom prst="rect">
            <a:avLst/>
          </a:prstGeom>
        </p:spPr>
        <p:txBody>
          <a:bodyPr rIns="0"/>
          <a:lstStyle>
            <a:lvl1pPr marL="0" indent="0" algn="r">
              <a:buNone/>
              <a:defRPr sz="1200" b="1" cap="all" spc="300" baseline="0">
                <a:solidFill>
                  <a:schemeClr val="accent1"/>
                </a:solidFill>
                <a:latin typeface="DM Sans" pitchFamily="2" charset="77"/>
              </a:defRPr>
            </a:lvl1pPr>
          </a:lstStyle>
          <a:p>
            <a:pPr lvl="0"/>
            <a:r>
              <a:rPr lang="en-US" spc="300" dirty="0"/>
              <a:t>Row category title</a:t>
            </a:r>
            <a:endParaRPr lang="en-US" dirty="0"/>
          </a:p>
        </p:txBody>
      </p:sp>
      <p:sp>
        <p:nvSpPr>
          <p:cNvPr id="126" name="Text Placeholder 5">
            <a:extLst>
              <a:ext uri="{FF2B5EF4-FFF2-40B4-BE49-F238E27FC236}">
                <a16:creationId xmlns:a16="http://schemas.microsoft.com/office/drawing/2014/main" id="{C584B2A8-CC99-AD4C-969B-403699AF0454}"/>
              </a:ext>
            </a:extLst>
          </p:cNvPr>
          <p:cNvSpPr>
            <a:spLocks noGrp="1"/>
          </p:cNvSpPr>
          <p:nvPr>
            <p:ph type="body" sz="quarter" idx="15" hasCustomPrompt="1"/>
          </p:nvPr>
        </p:nvSpPr>
        <p:spPr>
          <a:xfrm>
            <a:off x="609600" y="2370223"/>
            <a:ext cx="1280160" cy="708025"/>
          </a:xfrm>
          <a:prstGeom prst="rect">
            <a:avLst/>
          </a:prstGeom>
        </p:spPr>
        <p:txBody>
          <a:bodyPr rIns="0"/>
          <a:lstStyle>
            <a:lvl1pPr marL="0" indent="0" algn="r">
              <a:buNone/>
              <a:defRPr sz="1200" b="1" cap="all" spc="300" baseline="0">
                <a:solidFill>
                  <a:schemeClr val="accent1"/>
                </a:solidFill>
                <a:latin typeface="DM Sans" pitchFamily="2" charset="77"/>
              </a:defRPr>
            </a:lvl1pPr>
          </a:lstStyle>
          <a:p>
            <a:pPr lvl="0"/>
            <a:r>
              <a:rPr lang="en-US" spc="300" dirty="0"/>
              <a:t>Row category title</a:t>
            </a:r>
            <a:endParaRPr lang="en-US" dirty="0"/>
          </a:p>
        </p:txBody>
      </p:sp>
      <p:sp>
        <p:nvSpPr>
          <p:cNvPr id="127" name="Text Placeholder 5">
            <a:extLst>
              <a:ext uri="{FF2B5EF4-FFF2-40B4-BE49-F238E27FC236}">
                <a16:creationId xmlns:a16="http://schemas.microsoft.com/office/drawing/2014/main" id="{9806BFF3-3EC7-BD43-9921-63EAACF579EC}"/>
              </a:ext>
            </a:extLst>
          </p:cNvPr>
          <p:cNvSpPr>
            <a:spLocks noGrp="1"/>
          </p:cNvSpPr>
          <p:nvPr>
            <p:ph type="body" sz="quarter" idx="16" hasCustomPrompt="1"/>
          </p:nvPr>
        </p:nvSpPr>
        <p:spPr>
          <a:xfrm>
            <a:off x="609600" y="3810458"/>
            <a:ext cx="1280160" cy="708025"/>
          </a:xfrm>
          <a:prstGeom prst="rect">
            <a:avLst/>
          </a:prstGeom>
        </p:spPr>
        <p:txBody>
          <a:bodyPr rIns="0"/>
          <a:lstStyle>
            <a:lvl1pPr marL="0" indent="0" algn="r">
              <a:buNone/>
              <a:defRPr sz="1200" b="1" cap="all" spc="300" baseline="0">
                <a:solidFill>
                  <a:schemeClr val="accent1"/>
                </a:solidFill>
                <a:latin typeface="DM Sans" pitchFamily="2" charset="77"/>
              </a:defRPr>
            </a:lvl1pPr>
          </a:lstStyle>
          <a:p>
            <a:pPr lvl="0"/>
            <a:r>
              <a:rPr lang="en-US" spc="300" dirty="0"/>
              <a:t>Row category title</a:t>
            </a:r>
            <a:endParaRPr lang="en-US" dirty="0"/>
          </a:p>
        </p:txBody>
      </p:sp>
      <p:sp>
        <p:nvSpPr>
          <p:cNvPr id="128" name="Text Placeholder 5">
            <a:extLst>
              <a:ext uri="{FF2B5EF4-FFF2-40B4-BE49-F238E27FC236}">
                <a16:creationId xmlns:a16="http://schemas.microsoft.com/office/drawing/2014/main" id="{3BD169F0-283A-E54A-B730-4F65BBE3EFD0}"/>
              </a:ext>
            </a:extLst>
          </p:cNvPr>
          <p:cNvSpPr>
            <a:spLocks noGrp="1"/>
          </p:cNvSpPr>
          <p:nvPr>
            <p:ph type="body" sz="quarter" idx="17" hasCustomPrompt="1"/>
          </p:nvPr>
        </p:nvSpPr>
        <p:spPr>
          <a:xfrm>
            <a:off x="609600" y="4830020"/>
            <a:ext cx="1280160" cy="951333"/>
          </a:xfrm>
          <a:prstGeom prst="rect">
            <a:avLst/>
          </a:prstGeom>
        </p:spPr>
        <p:txBody>
          <a:bodyPr rIns="0"/>
          <a:lstStyle>
            <a:lvl1pPr marL="0" indent="0" algn="r">
              <a:buNone/>
              <a:defRPr sz="1200" b="1" cap="all" spc="300" baseline="0">
                <a:solidFill>
                  <a:schemeClr val="accent1"/>
                </a:solidFill>
                <a:latin typeface="DM Sans" pitchFamily="2" charset="77"/>
              </a:defRPr>
            </a:lvl1pPr>
          </a:lstStyle>
          <a:p>
            <a:pPr lvl="0"/>
            <a:r>
              <a:rPr lang="en-US" spc="300" dirty="0"/>
              <a:t>Row category title</a:t>
            </a:r>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7596509" cy="684216"/>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Blocked timeline category chart title</a:t>
            </a:r>
          </a:p>
        </p:txBody>
      </p:sp>
      <p:sp>
        <p:nvSpPr>
          <p:cNvPr id="48" name="Rectangle 47">
            <a:extLst>
              <a:ext uri="{FF2B5EF4-FFF2-40B4-BE49-F238E27FC236}">
                <a16:creationId xmlns:a16="http://schemas.microsoft.com/office/drawing/2014/main" id="{05BB6170-8AB4-A44C-A242-81A5CCC66015}"/>
              </a:ext>
            </a:extLst>
          </p:cNvPr>
          <p:cNvSpPr/>
          <p:nvPr userDrawn="1"/>
        </p:nvSpPr>
        <p:spPr>
          <a:xfrm>
            <a:off x="580364"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cxnSp>
        <p:nvCxnSpPr>
          <p:cNvPr id="97" name="Straight Connector 96">
            <a:extLst>
              <a:ext uri="{FF2B5EF4-FFF2-40B4-BE49-F238E27FC236}">
                <a16:creationId xmlns:a16="http://schemas.microsoft.com/office/drawing/2014/main" id="{9FBB28B2-A88C-7E4D-AA91-5CCFCF82BA91}"/>
              </a:ext>
            </a:extLst>
          </p:cNvPr>
          <p:cNvCxnSpPr>
            <a:cxnSpLocks/>
          </p:cNvCxnSpPr>
          <p:nvPr userDrawn="1"/>
        </p:nvCxnSpPr>
        <p:spPr>
          <a:xfrm>
            <a:off x="646493" y="210689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0E28B13-0947-1547-B21A-54DFEB8B75C7}"/>
              </a:ext>
            </a:extLst>
          </p:cNvPr>
          <p:cNvCxnSpPr>
            <a:cxnSpLocks/>
          </p:cNvCxnSpPr>
          <p:nvPr userDrawn="1"/>
        </p:nvCxnSpPr>
        <p:spPr>
          <a:xfrm>
            <a:off x="646493" y="463591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7" name="Text Placeholder 9">
            <a:extLst>
              <a:ext uri="{FF2B5EF4-FFF2-40B4-BE49-F238E27FC236}">
                <a16:creationId xmlns:a16="http://schemas.microsoft.com/office/drawing/2014/main" id="{EA27A20D-DBFD-AB42-9325-8472F91B84B8}"/>
              </a:ext>
            </a:extLst>
          </p:cNvPr>
          <p:cNvSpPr>
            <a:spLocks noGrp="1"/>
          </p:cNvSpPr>
          <p:nvPr>
            <p:ph type="body" sz="quarter" idx="19" hasCustomPrompt="1"/>
          </p:nvPr>
        </p:nvSpPr>
        <p:spPr>
          <a:xfrm>
            <a:off x="3602038" y="12954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1" name="Text Placeholder 9">
            <a:extLst>
              <a:ext uri="{FF2B5EF4-FFF2-40B4-BE49-F238E27FC236}">
                <a16:creationId xmlns:a16="http://schemas.microsoft.com/office/drawing/2014/main" id="{ED3C75AC-92B9-CD49-A669-6A96C4C41AEA}"/>
              </a:ext>
            </a:extLst>
          </p:cNvPr>
          <p:cNvSpPr>
            <a:spLocks noGrp="1"/>
          </p:cNvSpPr>
          <p:nvPr>
            <p:ph type="body" sz="quarter" idx="23" hasCustomPrompt="1"/>
          </p:nvPr>
        </p:nvSpPr>
        <p:spPr>
          <a:xfrm>
            <a:off x="9698038" y="129540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2" name="Text Placeholder 9">
            <a:extLst>
              <a:ext uri="{FF2B5EF4-FFF2-40B4-BE49-F238E27FC236}">
                <a16:creationId xmlns:a16="http://schemas.microsoft.com/office/drawing/2014/main" id="{088C12A5-40B9-C44A-9785-E4D898C2152D}"/>
              </a:ext>
            </a:extLst>
          </p:cNvPr>
          <p:cNvSpPr>
            <a:spLocks noGrp="1"/>
          </p:cNvSpPr>
          <p:nvPr>
            <p:ph type="body" sz="quarter" idx="24" hasCustomPrompt="1"/>
          </p:nvPr>
        </p:nvSpPr>
        <p:spPr>
          <a:xfrm>
            <a:off x="2078038" y="234927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6" name="Text Placeholder 9">
            <a:extLst>
              <a:ext uri="{FF2B5EF4-FFF2-40B4-BE49-F238E27FC236}">
                <a16:creationId xmlns:a16="http://schemas.microsoft.com/office/drawing/2014/main" id="{11410063-9E24-BC44-9A2F-1D2AA2640995}"/>
              </a:ext>
            </a:extLst>
          </p:cNvPr>
          <p:cNvSpPr>
            <a:spLocks noGrp="1"/>
          </p:cNvSpPr>
          <p:nvPr>
            <p:ph type="body" sz="quarter" idx="28" hasCustomPrompt="1"/>
          </p:nvPr>
        </p:nvSpPr>
        <p:spPr>
          <a:xfrm>
            <a:off x="8174038" y="234927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7" name="Text Placeholder 9">
            <a:extLst>
              <a:ext uri="{FF2B5EF4-FFF2-40B4-BE49-F238E27FC236}">
                <a16:creationId xmlns:a16="http://schemas.microsoft.com/office/drawing/2014/main" id="{C627DCA2-BCBB-DE4F-8FBC-7A5AFC80D763}"/>
              </a:ext>
            </a:extLst>
          </p:cNvPr>
          <p:cNvSpPr>
            <a:spLocks noGrp="1"/>
          </p:cNvSpPr>
          <p:nvPr>
            <p:ph type="body" sz="quarter" idx="29" hasCustomPrompt="1"/>
          </p:nvPr>
        </p:nvSpPr>
        <p:spPr>
          <a:xfrm>
            <a:off x="9698038" y="234927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9" name="Text Placeholder 9">
            <a:extLst>
              <a:ext uri="{FF2B5EF4-FFF2-40B4-BE49-F238E27FC236}">
                <a16:creationId xmlns:a16="http://schemas.microsoft.com/office/drawing/2014/main" id="{4F87838C-C3AB-4240-88A1-400ADDF4DF79}"/>
              </a:ext>
            </a:extLst>
          </p:cNvPr>
          <p:cNvSpPr>
            <a:spLocks noGrp="1"/>
          </p:cNvSpPr>
          <p:nvPr>
            <p:ph type="body" sz="quarter" idx="31" hasCustomPrompt="1"/>
          </p:nvPr>
        </p:nvSpPr>
        <p:spPr>
          <a:xfrm>
            <a:off x="3602038" y="379771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3" name="Text Placeholder 9">
            <a:extLst>
              <a:ext uri="{FF2B5EF4-FFF2-40B4-BE49-F238E27FC236}">
                <a16:creationId xmlns:a16="http://schemas.microsoft.com/office/drawing/2014/main" id="{5A85C748-8D02-8844-8C1B-171C51783B57}"/>
              </a:ext>
            </a:extLst>
          </p:cNvPr>
          <p:cNvSpPr>
            <a:spLocks noGrp="1"/>
          </p:cNvSpPr>
          <p:nvPr>
            <p:ph type="body" sz="quarter" idx="35" hasCustomPrompt="1"/>
          </p:nvPr>
        </p:nvSpPr>
        <p:spPr>
          <a:xfrm>
            <a:off x="9698038" y="379771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164" name="Text Placeholder 9">
            <a:extLst>
              <a:ext uri="{FF2B5EF4-FFF2-40B4-BE49-F238E27FC236}">
                <a16:creationId xmlns:a16="http://schemas.microsoft.com/office/drawing/2014/main" id="{AAB0DBC0-0B19-E54B-8ABB-9B0ECB35DA73}"/>
              </a:ext>
            </a:extLst>
          </p:cNvPr>
          <p:cNvSpPr>
            <a:spLocks noGrp="1"/>
          </p:cNvSpPr>
          <p:nvPr>
            <p:ph type="body" sz="quarter" idx="36" hasCustomPrompt="1"/>
          </p:nvPr>
        </p:nvSpPr>
        <p:spPr>
          <a:xfrm>
            <a:off x="8174038" y="484372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6" name="Text Placeholder 9">
            <a:extLst>
              <a:ext uri="{FF2B5EF4-FFF2-40B4-BE49-F238E27FC236}">
                <a16:creationId xmlns:a16="http://schemas.microsoft.com/office/drawing/2014/main" id="{93CE0201-902E-F849-AE53-52BA97F02ECF}"/>
              </a:ext>
            </a:extLst>
          </p:cNvPr>
          <p:cNvSpPr>
            <a:spLocks noGrp="1"/>
          </p:cNvSpPr>
          <p:nvPr>
            <p:ph type="body" sz="quarter" idx="38" hasCustomPrompt="1"/>
          </p:nvPr>
        </p:nvSpPr>
        <p:spPr>
          <a:xfrm>
            <a:off x="5126038" y="484372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7" name="Text Placeholder 9">
            <a:extLst>
              <a:ext uri="{FF2B5EF4-FFF2-40B4-BE49-F238E27FC236}">
                <a16:creationId xmlns:a16="http://schemas.microsoft.com/office/drawing/2014/main" id="{F786A079-278F-9A4A-A2CE-9BE9A9116FEE}"/>
              </a:ext>
            </a:extLst>
          </p:cNvPr>
          <p:cNvSpPr>
            <a:spLocks noGrp="1"/>
          </p:cNvSpPr>
          <p:nvPr>
            <p:ph type="body" sz="quarter" idx="39" hasCustomPrompt="1"/>
          </p:nvPr>
        </p:nvSpPr>
        <p:spPr>
          <a:xfrm>
            <a:off x="6650038" y="484372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8" name="Text Placeholder 9">
            <a:extLst>
              <a:ext uri="{FF2B5EF4-FFF2-40B4-BE49-F238E27FC236}">
                <a16:creationId xmlns:a16="http://schemas.microsoft.com/office/drawing/2014/main" id="{5EFE2262-EB71-874B-BEDB-312CF66917E7}"/>
              </a:ext>
            </a:extLst>
          </p:cNvPr>
          <p:cNvSpPr>
            <a:spLocks noGrp="1"/>
          </p:cNvSpPr>
          <p:nvPr>
            <p:ph type="body" sz="quarter" idx="40" hasCustomPrompt="1"/>
          </p:nvPr>
        </p:nvSpPr>
        <p:spPr>
          <a:xfrm>
            <a:off x="3602038" y="484372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9" name="Text Placeholder 9">
            <a:extLst>
              <a:ext uri="{FF2B5EF4-FFF2-40B4-BE49-F238E27FC236}">
                <a16:creationId xmlns:a16="http://schemas.microsoft.com/office/drawing/2014/main" id="{85576C6C-6730-CD46-8E6D-A8E57A0E6354}"/>
              </a:ext>
            </a:extLst>
          </p:cNvPr>
          <p:cNvSpPr>
            <a:spLocks noGrp="1"/>
          </p:cNvSpPr>
          <p:nvPr>
            <p:ph type="body" sz="quarter" idx="41" hasCustomPrompt="1"/>
          </p:nvPr>
        </p:nvSpPr>
        <p:spPr>
          <a:xfrm>
            <a:off x="9698038" y="484372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Tree>
    <p:extLst>
      <p:ext uri="{BB962C8B-B14F-4D97-AF65-F5344CB8AC3E}">
        <p14:creationId xmlns:p14="http://schemas.microsoft.com/office/powerpoint/2010/main" val="1661886824"/>
      </p:ext>
    </p:extLst>
  </p:cSld>
  <p:clrMapOvr>
    <a:masterClrMapping/>
  </p:clrMapOvr>
  <p:transition spd="med">
    <p:pull/>
  </p:transition>
  <p:extLst>
    <p:ext uri="{DCECCB84-F9BA-43D5-87BE-67443E8EF086}">
      <p15:sldGuideLst xmlns:p15="http://schemas.microsoft.com/office/powerpoint/2012/main">
        <p15:guide id="1" orient="horz" pos="2160">
          <p15:clr>
            <a:srgbClr val="FBAE40"/>
          </p15:clr>
        </p15:guide>
        <p15:guide id="2" pos="43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Market Offering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8CDAA3F-C41E-E447-9963-357E49938D31}"/>
              </a:ext>
            </a:extLst>
          </p:cNvPr>
          <p:cNvSpPr>
            <a:spLocks noGrp="1"/>
          </p:cNvSpPr>
          <p:nvPr>
            <p:ph type="body" sz="quarter" idx="17" hasCustomPrompt="1"/>
          </p:nvPr>
        </p:nvSpPr>
        <p:spPr>
          <a:xfrm>
            <a:off x="583498" y="4351656"/>
            <a:ext cx="2517775" cy="1806864"/>
          </a:xfrm>
          <a:prstGeom prst="rect">
            <a:avLst/>
          </a:prstGeom>
        </p:spPr>
        <p:txBody>
          <a:bodyPr/>
          <a:lstStyle>
            <a:lvl1pPr>
              <a:spcBef>
                <a:spcPts val="0"/>
              </a:spcBef>
              <a:defRPr sz="1400">
                <a:solidFill>
                  <a:schemeClr val="accent1"/>
                </a:solidFill>
                <a:latin typeface="DM Sans" pitchFamily="2" charset="77"/>
              </a:defRPr>
            </a:lvl1pPr>
            <a:lvl2pPr>
              <a:defRPr sz="1400">
                <a:solidFill>
                  <a:srgbClr val="164E9C"/>
                </a:solidFill>
                <a:latin typeface="+mj-lt"/>
              </a:defRPr>
            </a:lvl2pPr>
            <a:lvl3pPr>
              <a:defRPr sz="1400">
                <a:solidFill>
                  <a:srgbClr val="164E9C"/>
                </a:solidFill>
                <a:latin typeface="+mj-lt"/>
              </a:defRPr>
            </a:lvl3pPr>
            <a:lvl4pPr>
              <a:defRPr sz="1400">
                <a:solidFill>
                  <a:srgbClr val="164E9C"/>
                </a:solidFill>
                <a:latin typeface="+mj-lt"/>
              </a:defRPr>
            </a:lvl4pPr>
            <a:lvl5pPr>
              <a:defRPr sz="1400">
                <a:solidFill>
                  <a:srgbClr val="164E9C"/>
                </a:solidFill>
                <a:latin typeface="+mj-lt"/>
              </a:defRPr>
            </a:lvl5pPr>
          </a:lstStyle>
          <a:p>
            <a:pPr lvl="0"/>
            <a:r>
              <a:rPr lang="en-US" dirty="0"/>
              <a:t>Sample description bullet point sample description bullet</a:t>
            </a:r>
          </a:p>
        </p:txBody>
      </p:sp>
      <p:sp>
        <p:nvSpPr>
          <p:cNvPr id="84" name="Text Placeholder 7">
            <a:extLst>
              <a:ext uri="{FF2B5EF4-FFF2-40B4-BE49-F238E27FC236}">
                <a16:creationId xmlns:a16="http://schemas.microsoft.com/office/drawing/2014/main" id="{3F15419E-73E7-FB4D-BF1E-DD323528F44C}"/>
              </a:ext>
            </a:extLst>
          </p:cNvPr>
          <p:cNvSpPr>
            <a:spLocks noGrp="1"/>
          </p:cNvSpPr>
          <p:nvPr>
            <p:ph type="body" sz="quarter" idx="18" hasCustomPrompt="1"/>
          </p:nvPr>
        </p:nvSpPr>
        <p:spPr>
          <a:xfrm>
            <a:off x="3338393" y="4351656"/>
            <a:ext cx="2517775" cy="1806864"/>
          </a:xfrm>
          <a:prstGeom prst="rect">
            <a:avLst/>
          </a:prstGeom>
        </p:spPr>
        <p:txBody>
          <a:bodyPr/>
          <a:lstStyle>
            <a:lvl1pPr>
              <a:spcBef>
                <a:spcPts val="0"/>
              </a:spcBef>
              <a:defRPr sz="1400">
                <a:solidFill>
                  <a:schemeClr val="accent1"/>
                </a:solidFill>
                <a:latin typeface="DM Sans" pitchFamily="2" charset="77"/>
              </a:defRPr>
            </a:lvl1pPr>
            <a:lvl2pPr>
              <a:defRPr sz="1400">
                <a:solidFill>
                  <a:srgbClr val="164E9C"/>
                </a:solidFill>
                <a:latin typeface="+mj-lt"/>
              </a:defRPr>
            </a:lvl2pPr>
            <a:lvl3pPr>
              <a:defRPr sz="1400">
                <a:solidFill>
                  <a:srgbClr val="164E9C"/>
                </a:solidFill>
                <a:latin typeface="+mj-lt"/>
              </a:defRPr>
            </a:lvl3pPr>
            <a:lvl4pPr>
              <a:defRPr sz="1400">
                <a:solidFill>
                  <a:srgbClr val="164E9C"/>
                </a:solidFill>
                <a:latin typeface="+mj-lt"/>
              </a:defRPr>
            </a:lvl4pPr>
            <a:lvl5pPr>
              <a:defRPr sz="1400">
                <a:solidFill>
                  <a:srgbClr val="164E9C"/>
                </a:solidFill>
                <a:latin typeface="+mj-lt"/>
              </a:defRPr>
            </a:lvl5pPr>
          </a:lstStyle>
          <a:p>
            <a:pPr lvl="0"/>
            <a:r>
              <a:rPr lang="en-US" dirty="0"/>
              <a:t>Sample description bullet point sample description bullet</a:t>
            </a:r>
          </a:p>
        </p:txBody>
      </p:sp>
      <p:sp>
        <p:nvSpPr>
          <p:cNvPr id="85" name="Text Placeholder 7">
            <a:extLst>
              <a:ext uri="{FF2B5EF4-FFF2-40B4-BE49-F238E27FC236}">
                <a16:creationId xmlns:a16="http://schemas.microsoft.com/office/drawing/2014/main" id="{3B82E5C0-2DD3-2949-A129-24CDDE5D2ABE}"/>
              </a:ext>
            </a:extLst>
          </p:cNvPr>
          <p:cNvSpPr>
            <a:spLocks noGrp="1"/>
          </p:cNvSpPr>
          <p:nvPr>
            <p:ph type="body" sz="quarter" idx="19" hasCustomPrompt="1"/>
          </p:nvPr>
        </p:nvSpPr>
        <p:spPr>
          <a:xfrm>
            <a:off x="6093288" y="4351656"/>
            <a:ext cx="2517775" cy="1806864"/>
          </a:xfrm>
          <a:prstGeom prst="rect">
            <a:avLst/>
          </a:prstGeom>
        </p:spPr>
        <p:txBody>
          <a:bodyPr/>
          <a:lstStyle>
            <a:lvl1pPr>
              <a:spcBef>
                <a:spcPts val="0"/>
              </a:spcBef>
              <a:defRPr sz="1400">
                <a:solidFill>
                  <a:schemeClr val="accent1"/>
                </a:solidFill>
                <a:latin typeface="DM Sans" pitchFamily="2" charset="77"/>
              </a:defRPr>
            </a:lvl1pPr>
            <a:lvl2pPr>
              <a:defRPr sz="1400">
                <a:solidFill>
                  <a:srgbClr val="164E9C"/>
                </a:solidFill>
                <a:latin typeface="+mj-lt"/>
              </a:defRPr>
            </a:lvl2pPr>
            <a:lvl3pPr>
              <a:defRPr sz="1400">
                <a:solidFill>
                  <a:srgbClr val="164E9C"/>
                </a:solidFill>
                <a:latin typeface="+mj-lt"/>
              </a:defRPr>
            </a:lvl3pPr>
            <a:lvl4pPr>
              <a:defRPr sz="1400">
                <a:solidFill>
                  <a:srgbClr val="164E9C"/>
                </a:solidFill>
                <a:latin typeface="+mj-lt"/>
              </a:defRPr>
            </a:lvl4pPr>
            <a:lvl5pPr>
              <a:defRPr sz="1400">
                <a:solidFill>
                  <a:srgbClr val="164E9C"/>
                </a:solidFill>
                <a:latin typeface="+mj-lt"/>
              </a:defRPr>
            </a:lvl5pPr>
          </a:lstStyle>
          <a:p>
            <a:pPr lvl="0"/>
            <a:r>
              <a:rPr lang="en-US" dirty="0"/>
              <a:t>Sample description bullet point sample description bullet</a:t>
            </a:r>
          </a:p>
        </p:txBody>
      </p:sp>
      <p:sp>
        <p:nvSpPr>
          <p:cNvPr id="86" name="Text Placeholder 7">
            <a:extLst>
              <a:ext uri="{FF2B5EF4-FFF2-40B4-BE49-F238E27FC236}">
                <a16:creationId xmlns:a16="http://schemas.microsoft.com/office/drawing/2014/main" id="{2AE1A255-A219-5649-A842-D3274C81BF0C}"/>
              </a:ext>
            </a:extLst>
          </p:cNvPr>
          <p:cNvSpPr>
            <a:spLocks noGrp="1"/>
          </p:cNvSpPr>
          <p:nvPr>
            <p:ph type="body" sz="quarter" idx="20" hasCustomPrompt="1"/>
          </p:nvPr>
        </p:nvSpPr>
        <p:spPr>
          <a:xfrm>
            <a:off x="8848182" y="4351656"/>
            <a:ext cx="2517775" cy="1806864"/>
          </a:xfrm>
          <a:prstGeom prst="rect">
            <a:avLst/>
          </a:prstGeom>
        </p:spPr>
        <p:txBody>
          <a:bodyPr/>
          <a:lstStyle>
            <a:lvl1pPr marL="228600" marR="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sz="1400">
                <a:solidFill>
                  <a:schemeClr val="accent1"/>
                </a:solidFill>
                <a:latin typeface="DM Sans" pitchFamily="2" charset="77"/>
              </a:defRPr>
            </a:lvl1pPr>
            <a:lvl2pPr>
              <a:defRPr sz="1400">
                <a:solidFill>
                  <a:srgbClr val="164E9C"/>
                </a:solidFill>
                <a:latin typeface="+mj-lt"/>
              </a:defRPr>
            </a:lvl2pPr>
            <a:lvl3pPr>
              <a:defRPr sz="1400">
                <a:solidFill>
                  <a:srgbClr val="164E9C"/>
                </a:solidFill>
                <a:latin typeface="+mj-lt"/>
              </a:defRPr>
            </a:lvl3pPr>
            <a:lvl4pPr>
              <a:defRPr sz="1400">
                <a:solidFill>
                  <a:srgbClr val="164E9C"/>
                </a:solidFill>
                <a:latin typeface="+mj-lt"/>
              </a:defRPr>
            </a:lvl4pPr>
            <a:lvl5pPr>
              <a:defRPr sz="1400">
                <a:solidFill>
                  <a:srgbClr val="164E9C"/>
                </a:solidFill>
                <a:latin typeface="+mj-lt"/>
              </a:defRPr>
            </a:lvl5pPr>
          </a:lstStyle>
          <a:p>
            <a:pPr lvl="0"/>
            <a:r>
              <a:rPr lang="en-US" dirty="0"/>
              <a:t>Sample description bullet point sample description bullet</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t>Sample description bullet point sample description bullet</a:t>
            </a:r>
          </a:p>
          <a:p>
            <a:pPr lvl="0"/>
            <a:endParaRPr lang="en-US" dirty="0"/>
          </a:p>
        </p:txBody>
      </p:sp>
      <p:sp>
        <p:nvSpPr>
          <p:cNvPr id="55" name="Rectangle 54">
            <a:extLst>
              <a:ext uri="{FF2B5EF4-FFF2-40B4-BE49-F238E27FC236}">
                <a16:creationId xmlns:a16="http://schemas.microsoft.com/office/drawing/2014/main" id="{1CEC55CB-8047-8C4D-A6E1-5E9994B726C3}"/>
              </a:ext>
            </a:extLst>
          </p:cNvPr>
          <p:cNvSpPr/>
          <p:nvPr userDrawn="1"/>
        </p:nvSpPr>
        <p:spPr>
          <a:xfrm>
            <a:off x="8839200" y="1408584"/>
            <a:ext cx="2743200" cy="2836289"/>
          </a:xfrm>
          <a:prstGeom prst="rect">
            <a:avLst/>
          </a:prstGeom>
          <a:noFill/>
          <a:ln>
            <a:solidFill>
              <a:srgbClr val="164E9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chemeClr val="accent1"/>
                </a:solidFill>
              </a:ln>
              <a:solidFill>
                <a:prstClr val="white"/>
              </a:solidFill>
              <a:effectLst/>
              <a:uLnTx/>
              <a:uFillTx/>
              <a:latin typeface="DM Sans" pitchFamily="2" charset="77"/>
              <a:ea typeface="+mn-ea"/>
              <a:cs typeface="+mn-cs"/>
            </a:endParaRPr>
          </a:p>
        </p:txBody>
      </p:sp>
      <p:sp>
        <p:nvSpPr>
          <p:cNvPr id="56" name="Rectangle 55">
            <a:extLst>
              <a:ext uri="{FF2B5EF4-FFF2-40B4-BE49-F238E27FC236}">
                <a16:creationId xmlns:a16="http://schemas.microsoft.com/office/drawing/2014/main" id="{86218428-9925-5149-86DA-15F4B923C3AD}"/>
              </a:ext>
            </a:extLst>
          </p:cNvPr>
          <p:cNvSpPr/>
          <p:nvPr userDrawn="1"/>
        </p:nvSpPr>
        <p:spPr>
          <a:xfrm>
            <a:off x="9379647" y="1293168"/>
            <a:ext cx="1687286" cy="23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83" name="Text Placeholder 2">
            <a:extLst>
              <a:ext uri="{FF2B5EF4-FFF2-40B4-BE49-F238E27FC236}">
                <a16:creationId xmlns:a16="http://schemas.microsoft.com/office/drawing/2014/main" id="{30697797-70D1-944A-BDE2-1FFDE44DF2CC}"/>
              </a:ext>
            </a:extLst>
          </p:cNvPr>
          <p:cNvSpPr>
            <a:spLocks noGrp="1"/>
          </p:cNvSpPr>
          <p:nvPr>
            <p:ph type="body" sz="quarter" idx="16" hasCustomPrompt="1"/>
          </p:nvPr>
        </p:nvSpPr>
        <p:spPr>
          <a:xfrm>
            <a:off x="9029905" y="1293323"/>
            <a:ext cx="2424953" cy="247229"/>
          </a:xfrm>
          <a:prstGeom prst="rect">
            <a:avLst/>
          </a:prstGeom>
        </p:spPr>
        <p:txBody>
          <a:bodyPr/>
          <a:lstStyle>
            <a:lvl1pPr marL="0" indent="0" algn="ctr">
              <a:buNone/>
              <a:defRPr sz="900" cap="all" spc="300" baseline="0">
                <a:solidFill>
                  <a:schemeClr val="accent1"/>
                </a:solidFill>
                <a:latin typeface="DM Sans" pitchFamily="2" charset="77"/>
              </a:defRPr>
            </a:lvl1pPr>
          </a:lstStyle>
          <a:p>
            <a:pPr lvl="0"/>
            <a:r>
              <a:rPr lang="en-US" dirty="0"/>
              <a:t>Small subtitle</a:t>
            </a:r>
          </a:p>
        </p:txBody>
      </p:sp>
      <p:sp>
        <p:nvSpPr>
          <p:cNvPr id="82" name="Text Placeholder 2">
            <a:extLst>
              <a:ext uri="{FF2B5EF4-FFF2-40B4-BE49-F238E27FC236}">
                <a16:creationId xmlns:a16="http://schemas.microsoft.com/office/drawing/2014/main" id="{AB93BE4F-B199-4B4B-A4E6-0CFBF7F035E4}"/>
              </a:ext>
            </a:extLst>
          </p:cNvPr>
          <p:cNvSpPr>
            <a:spLocks noGrp="1"/>
          </p:cNvSpPr>
          <p:nvPr>
            <p:ph type="body" sz="quarter" idx="15" hasCustomPrompt="1"/>
          </p:nvPr>
        </p:nvSpPr>
        <p:spPr>
          <a:xfrm>
            <a:off x="6404600" y="1293168"/>
            <a:ext cx="2068006" cy="251518"/>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cap="all" spc="300" baseline="0">
                <a:solidFill>
                  <a:schemeClr val="accent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Small subtitle</a:t>
            </a:r>
          </a:p>
          <a:p>
            <a:pPr lvl="0"/>
            <a:endParaRPr lang="en-US" dirty="0"/>
          </a:p>
        </p:txBody>
      </p:sp>
      <p:sp>
        <p:nvSpPr>
          <p:cNvPr id="3" name="Text Placeholder 2">
            <a:extLst>
              <a:ext uri="{FF2B5EF4-FFF2-40B4-BE49-F238E27FC236}">
                <a16:creationId xmlns:a16="http://schemas.microsoft.com/office/drawing/2014/main" id="{2F79BF9D-0B75-8243-93C8-72B00F2C7DAC}"/>
              </a:ext>
            </a:extLst>
          </p:cNvPr>
          <p:cNvSpPr>
            <a:spLocks noGrp="1"/>
          </p:cNvSpPr>
          <p:nvPr>
            <p:ph type="body" sz="quarter" idx="14" hasCustomPrompt="1"/>
          </p:nvPr>
        </p:nvSpPr>
        <p:spPr>
          <a:xfrm>
            <a:off x="1574561" y="1295400"/>
            <a:ext cx="3505200" cy="228600"/>
          </a:xfrm>
          <a:prstGeom prst="rect">
            <a:avLst/>
          </a:prstGeom>
        </p:spPr>
        <p:txBody>
          <a:bodyPr/>
          <a:lstStyle>
            <a:lvl1pPr marL="0" indent="0" algn="ctr">
              <a:buNone/>
              <a:defRPr sz="900" cap="all" spc="300" baseline="0">
                <a:solidFill>
                  <a:schemeClr val="accent1"/>
                </a:solidFill>
                <a:latin typeface="DM Sans" pitchFamily="2" charset="77"/>
              </a:defRPr>
            </a:lvl1pPr>
          </a:lstStyle>
          <a:p>
            <a:pPr lvl="0"/>
            <a:r>
              <a:rPr lang="en-US" dirty="0"/>
              <a:t>Small subtitle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7596509" cy="318678"/>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Four column with bullet points chart title </a:t>
            </a:r>
          </a:p>
        </p:txBody>
      </p:sp>
      <p:sp>
        <p:nvSpPr>
          <p:cNvPr id="57" name="Rectangle 56">
            <a:extLst>
              <a:ext uri="{FF2B5EF4-FFF2-40B4-BE49-F238E27FC236}">
                <a16:creationId xmlns:a16="http://schemas.microsoft.com/office/drawing/2014/main" id="{E364BC75-189E-814B-B2D1-3942F62AA0A9}"/>
              </a:ext>
            </a:extLst>
          </p:cNvPr>
          <p:cNvSpPr/>
          <p:nvPr userDrawn="1"/>
        </p:nvSpPr>
        <p:spPr>
          <a:xfrm>
            <a:off x="701116" y="1571365"/>
            <a:ext cx="2468880" cy="664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DM Sans" pitchFamily="2" charset="77"/>
              <a:ea typeface="+mn-ea"/>
              <a:cs typeface="+mn-cs"/>
            </a:endParaRPr>
          </a:p>
        </p:txBody>
      </p:sp>
      <p:sp>
        <p:nvSpPr>
          <p:cNvPr id="58" name="Rectangle 57">
            <a:extLst>
              <a:ext uri="{FF2B5EF4-FFF2-40B4-BE49-F238E27FC236}">
                <a16:creationId xmlns:a16="http://schemas.microsoft.com/office/drawing/2014/main" id="{8AC67F01-4D34-C842-9C50-ED7CDACD1BE0}"/>
              </a:ext>
            </a:extLst>
          </p:cNvPr>
          <p:cNvSpPr/>
          <p:nvPr userDrawn="1"/>
        </p:nvSpPr>
        <p:spPr>
          <a:xfrm>
            <a:off x="3462737" y="1571365"/>
            <a:ext cx="2468880" cy="664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DM Sans" pitchFamily="2" charset="77"/>
              <a:ea typeface="+mn-ea"/>
              <a:cs typeface="+mn-cs"/>
            </a:endParaRPr>
          </a:p>
        </p:txBody>
      </p:sp>
      <p:sp>
        <p:nvSpPr>
          <p:cNvPr id="59" name="Rectangle 58">
            <a:extLst>
              <a:ext uri="{FF2B5EF4-FFF2-40B4-BE49-F238E27FC236}">
                <a16:creationId xmlns:a16="http://schemas.microsoft.com/office/drawing/2014/main" id="{0C9BE375-4618-0F42-85DF-D3D2FCDBBD29}"/>
              </a:ext>
            </a:extLst>
          </p:cNvPr>
          <p:cNvSpPr/>
          <p:nvPr userDrawn="1"/>
        </p:nvSpPr>
        <p:spPr>
          <a:xfrm>
            <a:off x="8985978" y="1571365"/>
            <a:ext cx="2468880" cy="664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DM Sans" pitchFamily="2" charset="77"/>
              <a:ea typeface="+mn-ea"/>
              <a:cs typeface="+mn-cs"/>
            </a:endParaRPr>
          </a:p>
        </p:txBody>
      </p:sp>
      <p:sp>
        <p:nvSpPr>
          <p:cNvPr id="61" name="TextBox 60">
            <a:extLst>
              <a:ext uri="{FF2B5EF4-FFF2-40B4-BE49-F238E27FC236}">
                <a16:creationId xmlns:a16="http://schemas.microsoft.com/office/drawing/2014/main" id="{B0D80CAA-BAF6-254B-9BE8-C2F8AB68BB90}"/>
              </a:ext>
            </a:extLst>
          </p:cNvPr>
          <p:cNvSpPr txBox="1"/>
          <p:nvPr userDrawn="1"/>
        </p:nvSpPr>
        <p:spPr>
          <a:xfrm>
            <a:off x="776008" y="1649237"/>
            <a:ext cx="230383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dirty="0">
                <a:ln>
                  <a:noFill/>
                </a:ln>
                <a:solidFill>
                  <a:prstClr val="white"/>
                </a:solidFill>
                <a:effectLst/>
                <a:uLnTx/>
                <a:uFillTx/>
                <a:latin typeface="DM Sans" pitchFamily="2" charset="77"/>
                <a:ea typeface="Tahoma" panose="020B0604030504040204" pitchFamily="34" charset="0"/>
                <a:cs typeface="Calibri" panose="020F0502020204030204" pitchFamily="34" charset="0"/>
              </a:rPr>
              <a:t>Column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dirty="0">
                <a:ln>
                  <a:noFill/>
                </a:ln>
                <a:solidFill>
                  <a:prstClr val="white"/>
                </a:solidFill>
                <a:effectLst/>
                <a:uLnTx/>
                <a:uFillTx/>
                <a:latin typeface="DM Sans" pitchFamily="2" charset="77"/>
                <a:ea typeface="Tahoma" panose="020B0604030504040204" pitchFamily="34" charset="0"/>
                <a:cs typeface="Calibri" panose="020F0502020204030204" pitchFamily="34" charset="0"/>
              </a:rPr>
              <a:t> Title</a:t>
            </a:r>
            <a:endParaRPr kumimoji="0" lang="en-US" sz="1200" b="0" i="0" u="none" strike="noStrike" kern="1200" cap="all" spc="0" normalizeH="0" baseline="0" noProof="0" dirty="0">
              <a:ln>
                <a:noFill/>
              </a:ln>
              <a:solidFill>
                <a:prstClr val="white"/>
              </a:solidFill>
              <a:effectLst/>
              <a:uLnTx/>
              <a:uFillTx/>
              <a:latin typeface="DM Sans" pitchFamily="2" charset="77"/>
              <a:ea typeface="Tahoma" panose="020B060403050404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35D493FD-8FEA-CF4F-97DA-805DFB206633}"/>
              </a:ext>
            </a:extLst>
          </p:cNvPr>
          <p:cNvSpPr txBox="1"/>
          <p:nvPr userDrawn="1"/>
        </p:nvSpPr>
        <p:spPr>
          <a:xfrm>
            <a:off x="3555985" y="1649237"/>
            <a:ext cx="230383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a:ln>
                  <a:noFill/>
                </a:ln>
                <a:solidFill>
                  <a:prstClr val="white"/>
                </a:solidFill>
                <a:effectLst/>
                <a:uLnTx/>
                <a:uFillTx/>
                <a:latin typeface="DM Sans" pitchFamily="2" charset="77"/>
                <a:ea typeface="Tahoma" panose="020B0604030504040204" pitchFamily="34" charset="0"/>
                <a:cs typeface="Calibri" panose="020F0502020204030204" pitchFamily="34" charset="0"/>
              </a:rPr>
              <a:t>Column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a:ln>
                  <a:noFill/>
                </a:ln>
                <a:solidFill>
                  <a:prstClr val="white"/>
                </a:solidFill>
                <a:effectLst/>
                <a:uLnTx/>
                <a:uFillTx/>
                <a:latin typeface="DM Sans" pitchFamily="2" charset="77"/>
                <a:ea typeface="Tahoma" panose="020B0604030504040204" pitchFamily="34" charset="0"/>
                <a:cs typeface="Calibri" panose="020F0502020204030204" pitchFamily="34" charset="0"/>
              </a:rPr>
              <a:t> Title</a:t>
            </a:r>
            <a:endParaRPr kumimoji="0" lang="en-US" sz="1200" b="0" i="0" u="none" strike="noStrike" kern="1200" cap="all" spc="0" normalizeH="0" baseline="0" noProof="0">
              <a:ln>
                <a:noFill/>
              </a:ln>
              <a:solidFill>
                <a:prstClr val="white"/>
              </a:solidFill>
              <a:effectLst/>
              <a:uLnTx/>
              <a:uFillTx/>
              <a:latin typeface="DM Sans" pitchFamily="2" charset="77"/>
              <a:ea typeface="Tahoma" panose="020B060403050404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A15BFA18-0E5B-CB4A-A470-70549D7C546A}"/>
              </a:ext>
            </a:extLst>
          </p:cNvPr>
          <p:cNvSpPr txBox="1"/>
          <p:nvPr userDrawn="1"/>
        </p:nvSpPr>
        <p:spPr>
          <a:xfrm>
            <a:off x="9060870" y="1649237"/>
            <a:ext cx="230383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a:ln>
                  <a:noFill/>
                </a:ln>
                <a:solidFill>
                  <a:prstClr val="white"/>
                </a:solidFill>
                <a:effectLst/>
                <a:uLnTx/>
                <a:uFillTx/>
                <a:latin typeface="DM Sans" pitchFamily="2" charset="77"/>
                <a:ea typeface="Tahoma" panose="020B0604030504040204" pitchFamily="34" charset="0"/>
                <a:cs typeface="Calibri" panose="020F0502020204030204" pitchFamily="34" charset="0"/>
              </a:rPr>
              <a:t>Column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a:ln>
                  <a:noFill/>
                </a:ln>
                <a:solidFill>
                  <a:prstClr val="white"/>
                </a:solidFill>
                <a:effectLst/>
                <a:uLnTx/>
                <a:uFillTx/>
                <a:latin typeface="DM Sans" pitchFamily="2" charset="77"/>
                <a:ea typeface="Tahoma" panose="020B0604030504040204" pitchFamily="34" charset="0"/>
                <a:cs typeface="Calibri" panose="020F0502020204030204" pitchFamily="34" charset="0"/>
              </a:rPr>
              <a:t> Title</a:t>
            </a:r>
            <a:endParaRPr kumimoji="0" lang="en-US" sz="1200" b="0" i="0" u="none" strike="noStrike" kern="1200" cap="all" spc="0" normalizeH="0" baseline="0" noProof="0">
              <a:ln>
                <a:noFill/>
              </a:ln>
              <a:solidFill>
                <a:prstClr val="white"/>
              </a:solidFill>
              <a:effectLst/>
              <a:uLnTx/>
              <a:uFillTx/>
              <a:latin typeface="DM Sans" pitchFamily="2" charset="77"/>
              <a:ea typeface="Tahoma" panose="020B060403050404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485BAE63-AF9C-2442-B7D9-AF82DFFF78D5}"/>
              </a:ext>
            </a:extLst>
          </p:cNvPr>
          <p:cNvSpPr/>
          <p:nvPr userDrawn="1"/>
        </p:nvSpPr>
        <p:spPr>
          <a:xfrm>
            <a:off x="6224358" y="1571365"/>
            <a:ext cx="2468880" cy="664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DM Sans" pitchFamily="2" charset="77"/>
              <a:ea typeface="+mn-ea"/>
              <a:cs typeface="+mn-cs"/>
            </a:endParaRPr>
          </a:p>
        </p:txBody>
      </p:sp>
      <p:sp>
        <p:nvSpPr>
          <p:cNvPr id="77" name="TextBox 76">
            <a:extLst>
              <a:ext uri="{FF2B5EF4-FFF2-40B4-BE49-F238E27FC236}">
                <a16:creationId xmlns:a16="http://schemas.microsoft.com/office/drawing/2014/main" id="{1C115CF8-2ECD-F748-B028-C6733DB15F33}"/>
              </a:ext>
            </a:extLst>
          </p:cNvPr>
          <p:cNvSpPr txBox="1"/>
          <p:nvPr userDrawn="1"/>
        </p:nvSpPr>
        <p:spPr>
          <a:xfrm>
            <a:off x="6293322" y="1649237"/>
            <a:ext cx="230383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dirty="0">
                <a:ln>
                  <a:noFill/>
                </a:ln>
                <a:solidFill>
                  <a:prstClr val="white"/>
                </a:solidFill>
                <a:effectLst/>
                <a:uLnTx/>
                <a:uFillTx/>
                <a:latin typeface="DM Sans" pitchFamily="2" charset="77"/>
                <a:ea typeface="Tahoma" panose="020B0604030504040204" pitchFamily="34" charset="0"/>
                <a:cs typeface="Calibri" panose="020F0502020204030204" pitchFamily="34" charset="0"/>
              </a:rPr>
              <a:t>Column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dirty="0">
                <a:ln>
                  <a:noFill/>
                </a:ln>
                <a:solidFill>
                  <a:prstClr val="white"/>
                </a:solidFill>
                <a:effectLst/>
                <a:uLnTx/>
                <a:uFillTx/>
                <a:latin typeface="DM Sans" pitchFamily="2" charset="77"/>
                <a:ea typeface="Tahoma" panose="020B0604030504040204" pitchFamily="34" charset="0"/>
                <a:cs typeface="Calibri" panose="020F0502020204030204" pitchFamily="34" charset="0"/>
              </a:rPr>
              <a:t> Title</a:t>
            </a:r>
            <a:endParaRPr kumimoji="0" lang="en-US" sz="1200" b="0" i="0" u="none" strike="noStrike" kern="1200" cap="all" spc="0" normalizeH="0" baseline="0" noProof="0" dirty="0">
              <a:ln>
                <a:noFill/>
              </a:ln>
              <a:solidFill>
                <a:prstClr val="white"/>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755827159"/>
      </p:ext>
    </p:extLst>
  </p:cSld>
  <p:clrMapOvr>
    <a:masterClrMapping/>
  </p:clrMapOvr>
  <p:transition spd="med">
    <p:pull/>
  </p:transition>
  <p:extLst>
    <p:ext uri="{DCECCB84-F9BA-43D5-87BE-67443E8EF086}">
      <p15:sldGuideLst xmlns:p15="http://schemas.microsoft.com/office/powerpoint/2012/main">
        <p15:guide id="1" orient="horz" pos="2160">
          <p15:clr>
            <a:srgbClr val="FBAE40"/>
          </p15:clr>
        </p15:guide>
        <p15:guide id="2" pos="4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dirty="0"/>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1792194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Market Offering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828AC2A-CE5D-2C4C-9EFE-F5A2564E7876}"/>
              </a:ext>
            </a:extLst>
          </p:cNvPr>
          <p:cNvSpPr>
            <a:spLocks noGrp="1"/>
          </p:cNvSpPr>
          <p:nvPr>
            <p:ph type="body" sz="quarter" idx="19" hasCustomPrompt="1"/>
          </p:nvPr>
        </p:nvSpPr>
        <p:spPr>
          <a:xfrm>
            <a:off x="2895600" y="4775626"/>
            <a:ext cx="1310526" cy="349781"/>
          </a:xfrm>
          <a:prstGeom prst="rect">
            <a:avLst/>
          </a:prstGeom>
        </p:spPr>
        <p:txBody>
          <a:bodyPr/>
          <a:lstStyle>
            <a:lvl1pPr marL="0" indent="0" algn="r">
              <a:buNone/>
              <a:defRPr sz="1000" b="1" cap="all" spc="300" baseline="0">
                <a:solidFill>
                  <a:schemeClr val="accent1"/>
                </a:solidFill>
                <a:latin typeface="DM Sans" pitchFamily="2" charset="77"/>
              </a:defRPr>
            </a:lvl1pPr>
          </a:lstStyle>
          <a:p>
            <a:pPr lvl="0"/>
            <a:r>
              <a:rPr lang="en-US" dirty="0"/>
              <a:t>subtitle</a:t>
            </a:r>
          </a:p>
        </p:txBody>
      </p:sp>
      <p:sp>
        <p:nvSpPr>
          <p:cNvPr id="89" name="Text Placeholder 9">
            <a:extLst>
              <a:ext uri="{FF2B5EF4-FFF2-40B4-BE49-F238E27FC236}">
                <a16:creationId xmlns:a16="http://schemas.microsoft.com/office/drawing/2014/main" id="{4D6217EB-369B-5449-A570-679DE8A84C8C}"/>
              </a:ext>
            </a:extLst>
          </p:cNvPr>
          <p:cNvSpPr>
            <a:spLocks noGrp="1"/>
          </p:cNvSpPr>
          <p:nvPr>
            <p:ph type="body" sz="quarter" idx="20" hasCustomPrompt="1"/>
          </p:nvPr>
        </p:nvSpPr>
        <p:spPr>
          <a:xfrm>
            <a:off x="2895600" y="5413511"/>
            <a:ext cx="1310526" cy="349781"/>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1" cap="all" spc="300" baseline="0">
                <a:solidFill>
                  <a:schemeClr val="accent1"/>
                </a:solidFill>
                <a:latin typeface="DM Sans" pitchFamily="2" charset="77"/>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p:txBody>
      </p:sp>
      <p:sp>
        <p:nvSpPr>
          <p:cNvPr id="6" name="Text Placeholder 5">
            <a:extLst>
              <a:ext uri="{FF2B5EF4-FFF2-40B4-BE49-F238E27FC236}">
                <a16:creationId xmlns:a16="http://schemas.microsoft.com/office/drawing/2014/main" id="{71608D7C-2D8E-BA4C-AFDD-BC090E8D1013}"/>
              </a:ext>
            </a:extLst>
          </p:cNvPr>
          <p:cNvSpPr>
            <a:spLocks noGrp="1"/>
          </p:cNvSpPr>
          <p:nvPr>
            <p:ph type="body" sz="quarter" idx="14" hasCustomPrompt="1"/>
          </p:nvPr>
        </p:nvSpPr>
        <p:spPr>
          <a:xfrm>
            <a:off x="503930" y="1788504"/>
            <a:ext cx="2315470" cy="387350"/>
          </a:xfrm>
          <a:prstGeom prst="rect">
            <a:avLst/>
          </a:prstGeom>
        </p:spPr>
        <p:txBody>
          <a:bodyPr/>
          <a:lstStyle>
            <a:lvl1pPr marL="0" indent="0" algn="r">
              <a:buNone/>
              <a:defRPr sz="1400" b="1" cap="all" spc="300" baseline="0">
                <a:solidFill>
                  <a:schemeClr val="accent1"/>
                </a:solidFill>
                <a:latin typeface="DM Sans" pitchFamily="2" charset="77"/>
              </a:defRPr>
            </a:lvl1pPr>
          </a:lstStyle>
          <a:p>
            <a:pPr lvl="0"/>
            <a:r>
              <a:rPr lang="en-US" b="1" dirty="0"/>
              <a:t> row Category/ Title</a:t>
            </a:r>
            <a:endParaRPr lang="en-US" dirty="0"/>
          </a:p>
        </p:txBody>
      </p:sp>
      <p:sp>
        <p:nvSpPr>
          <p:cNvPr id="80" name="Text Placeholder 5">
            <a:extLst>
              <a:ext uri="{FF2B5EF4-FFF2-40B4-BE49-F238E27FC236}">
                <a16:creationId xmlns:a16="http://schemas.microsoft.com/office/drawing/2014/main" id="{9393A429-2731-6240-A92C-0D70B32A4C49}"/>
              </a:ext>
            </a:extLst>
          </p:cNvPr>
          <p:cNvSpPr>
            <a:spLocks noGrp="1"/>
          </p:cNvSpPr>
          <p:nvPr>
            <p:ph type="body" sz="quarter" idx="15" hasCustomPrompt="1"/>
          </p:nvPr>
        </p:nvSpPr>
        <p:spPr>
          <a:xfrm>
            <a:off x="503930" y="2513635"/>
            <a:ext cx="2315470" cy="387350"/>
          </a:xfrm>
          <a:prstGeom prst="rect">
            <a:avLst/>
          </a:prstGeom>
        </p:spPr>
        <p:txBody>
          <a:bodyPr/>
          <a:lstStyle>
            <a:lvl1pPr marL="0" indent="0" algn="r">
              <a:buNone/>
              <a:defRPr sz="1400" b="1" cap="all" spc="300" baseline="0">
                <a:solidFill>
                  <a:schemeClr val="accent1"/>
                </a:solidFill>
                <a:latin typeface="DM Sans" pitchFamily="2" charset="77"/>
              </a:defRPr>
            </a:lvl1pPr>
          </a:lstStyle>
          <a:p>
            <a:pPr lvl="0"/>
            <a:r>
              <a:rPr lang="en-US" b="1" dirty="0"/>
              <a:t> row Category/ Title</a:t>
            </a:r>
            <a:endParaRPr lang="en-US" dirty="0"/>
          </a:p>
        </p:txBody>
      </p:sp>
      <p:sp>
        <p:nvSpPr>
          <p:cNvPr id="81" name="Text Placeholder 5">
            <a:extLst>
              <a:ext uri="{FF2B5EF4-FFF2-40B4-BE49-F238E27FC236}">
                <a16:creationId xmlns:a16="http://schemas.microsoft.com/office/drawing/2014/main" id="{64A0609B-600B-514B-85F5-DBC50A613782}"/>
              </a:ext>
            </a:extLst>
          </p:cNvPr>
          <p:cNvSpPr>
            <a:spLocks noGrp="1"/>
          </p:cNvSpPr>
          <p:nvPr>
            <p:ph type="body" sz="quarter" idx="16" hasCustomPrompt="1"/>
          </p:nvPr>
        </p:nvSpPr>
        <p:spPr>
          <a:xfrm>
            <a:off x="503930" y="3238764"/>
            <a:ext cx="2315470" cy="387350"/>
          </a:xfrm>
          <a:prstGeom prst="rect">
            <a:avLst/>
          </a:prstGeom>
        </p:spPr>
        <p:txBody>
          <a:bodyPr/>
          <a:lstStyle>
            <a:lvl1pPr marL="0" indent="0" algn="r">
              <a:buNone/>
              <a:defRPr sz="1400" b="1" cap="all" spc="300" baseline="0">
                <a:solidFill>
                  <a:schemeClr val="accent1"/>
                </a:solidFill>
                <a:latin typeface="DM Sans" pitchFamily="2" charset="77"/>
              </a:defRPr>
            </a:lvl1pPr>
          </a:lstStyle>
          <a:p>
            <a:pPr lvl="0"/>
            <a:r>
              <a:rPr lang="en-US" b="1" dirty="0"/>
              <a:t> row Category/ Title</a:t>
            </a:r>
            <a:endParaRPr lang="en-US" dirty="0"/>
          </a:p>
        </p:txBody>
      </p:sp>
      <p:sp>
        <p:nvSpPr>
          <p:cNvPr id="87" name="Text Placeholder 5">
            <a:extLst>
              <a:ext uri="{FF2B5EF4-FFF2-40B4-BE49-F238E27FC236}">
                <a16:creationId xmlns:a16="http://schemas.microsoft.com/office/drawing/2014/main" id="{B09D830F-C8A0-A245-AC48-C8BB5F864E2C}"/>
              </a:ext>
            </a:extLst>
          </p:cNvPr>
          <p:cNvSpPr>
            <a:spLocks noGrp="1"/>
          </p:cNvSpPr>
          <p:nvPr>
            <p:ph type="body" sz="quarter" idx="17" hasCustomPrompt="1"/>
          </p:nvPr>
        </p:nvSpPr>
        <p:spPr>
          <a:xfrm>
            <a:off x="503930" y="3871526"/>
            <a:ext cx="2315470" cy="387350"/>
          </a:xfrm>
          <a:prstGeom prst="rect">
            <a:avLst/>
          </a:prstGeom>
        </p:spPr>
        <p:txBody>
          <a:bodyPr/>
          <a:lstStyle>
            <a:lvl1pPr marL="0" indent="0" algn="r">
              <a:buNone/>
              <a:defRPr sz="1400" b="1" cap="all" spc="300" baseline="0">
                <a:solidFill>
                  <a:schemeClr val="accent1"/>
                </a:solidFill>
                <a:latin typeface="DM Sans" pitchFamily="2" charset="77"/>
              </a:defRPr>
            </a:lvl1pPr>
          </a:lstStyle>
          <a:p>
            <a:pPr lvl="0"/>
            <a:r>
              <a:rPr lang="en-US" b="1" dirty="0"/>
              <a:t> row Category/ Title</a:t>
            </a:r>
            <a:endParaRPr lang="en-US" dirty="0"/>
          </a:p>
        </p:txBody>
      </p:sp>
      <p:sp>
        <p:nvSpPr>
          <p:cNvPr id="88" name="Text Placeholder 5">
            <a:extLst>
              <a:ext uri="{FF2B5EF4-FFF2-40B4-BE49-F238E27FC236}">
                <a16:creationId xmlns:a16="http://schemas.microsoft.com/office/drawing/2014/main" id="{DFB1F197-548C-3545-9CC8-484289085605}"/>
              </a:ext>
            </a:extLst>
          </p:cNvPr>
          <p:cNvSpPr>
            <a:spLocks noGrp="1"/>
          </p:cNvSpPr>
          <p:nvPr>
            <p:ph type="body" sz="quarter" idx="18" hasCustomPrompt="1"/>
          </p:nvPr>
        </p:nvSpPr>
        <p:spPr>
          <a:xfrm>
            <a:off x="503930" y="4700998"/>
            <a:ext cx="2315470" cy="387350"/>
          </a:xfrm>
          <a:prstGeom prst="rect">
            <a:avLst/>
          </a:prstGeom>
        </p:spPr>
        <p:txBody>
          <a:bodyPr/>
          <a:lstStyle>
            <a:lvl1pPr marL="0" indent="0" algn="r">
              <a:buNone/>
              <a:defRPr sz="1400" b="1" cap="all" spc="300" baseline="0">
                <a:solidFill>
                  <a:schemeClr val="accent1"/>
                </a:solidFill>
                <a:latin typeface="DM Sans" pitchFamily="2" charset="77"/>
              </a:defRPr>
            </a:lvl1pPr>
          </a:lstStyle>
          <a:p>
            <a:pPr lvl="0"/>
            <a:r>
              <a:rPr lang="en-US" b="1" dirty="0"/>
              <a:t> row Category/ Title</a:t>
            </a:r>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Long slide title long slide title long slide title </a:t>
            </a:r>
          </a:p>
        </p:txBody>
      </p:sp>
      <p:cxnSp>
        <p:nvCxnSpPr>
          <p:cNvPr id="23" name="Straight Connector 22">
            <a:extLst>
              <a:ext uri="{FF2B5EF4-FFF2-40B4-BE49-F238E27FC236}">
                <a16:creationId xmlns:a16="http://schemas.microsoft.com/office/drawing/2014/main" id="{974B6AB3-B93A-624F-B169-1659A23D2514}"/>
              </a:ext>
            </a:extLst>
          </p:cNvPr>
          <p:cNvCxnSpPr/>
          <p:nvPr userDrawn="1"/>
        </p:nvCxnSpPr>
        <p:spPr>
          <a:xfrm>
            <a:off x="829055" y="2280194"/>
            <a:ext cx="10316704"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151BE8B-E26A-D547-8790-600F122AFF38}"/>
              </a:ext>
            </a:extLst>
          </p:cNvPr>
          <p:cNvCxnSpPr/>
          <p:nvPr userDrawn="1"/>
        </p:nvCxnSpPr>
        <p:spPr>
          <a:xfrm>
            <a:off x="829055" y="3005325"/>
            <a:ext cx="10316704"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92B432-EADF-9747-99AB-C285D0ED8443}"/>
              </a:ext>
            </a:extLst>
          </p:cNvPr>
          <p:cNvCxnSpPr/>
          <p:nvPr userDrawn="1"/>
        </p:nvCxnSpPr>
        <p:spPr>
          <a:xfrm>
            <a:off x="829055" y="3730456"/>
            <a:ext cx="10316704"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D5201B5-A2C1-5B45-93A0-9AD61726BE7E}"/>
              </a:ext>
            </a:extLst>
          </p:cNvPr>
          <p:cNvCxnSpPr/>
          <p:nvPr userDrawn="1"/>
        </p:nvCxnSpPr>
        <p:spPr>
          <a:xfrm>
            <a:off x="829055" y="4455586"/>
            <a:ext cx="10316704"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32" name="Pentagon 31">
            <a:extLst>
              <a:ext uri="{FF2B5EF4-FFF2-40B4-BE49-F238E27FC236}">
                <a16:creationId xmlns:a16="http://schemas.microsoft.com/office/drawing/2014/main" id="{BF6279B5-21FC-044B-8E24-ABF93684AC63}"/>
              </a:ext>
            </a:extLst>
          </p:cNvPr>
          <p:cNvSpPr/>
          <p:nvPr userDrawn="1"/>
        </p:nvSpPr>
        <p:spPr>
          <a:xfrm>
            <a:off x="2682240" y="1295400"/>
            <a:ext cx="8483839" cy="2641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33" name="TextBox 32">
            <a:extLst>
              <a:ext uri="{FF2B5EF4-FFF2-40B4-BE49-F238E27FC236}">
                <a16:creationId xmlns:a16="http://schemas.microsoft.com/office/drawing/2014/main" id="{C03D89D2-351F-7845-B601-E491F3E95F6B}"/>
              </a:ext>
            </a:extLst>
          </p:cNvPr>
          <p:cNvSpPr txBox="1"/>
          <p:nvPr userDrawn="1"/>
        </p:nvSpPr>
        <p:spPr>
          <a:xfrm>
            <a:off x="3394425" y="1288981"/>
            <a:ext cx="2260555" cy="276999"/>
          </a:xfrm>
          <a:prstGeom prst="rect">
            <a:avLst/>
          </a:prstGeom>
          <a:noFill/>
        </p:spPr>
        <p:txBody>
          <a:bodyPr wrap="none" rtlCol="0">
            <a:spAutoFit/>
          </a:bodyPr>
          <a:lstStyle/>
          <a:p>
            <a:pPr algn="ctr"/>
            <a:r>
              <a:rPr lang="en-US" sz="1200" b="1" cap="all" spc="300" baseline="0" dirty="0">
                <a:solidFill>
                  <a:schemeClr val="bg1"/>
                </a:solidFill>
                <a:latin typeface="DM Sans" pitchFamily="2" charset="77"/>
                <a:ea typeface="Tahoma" panose="020B0604030504040204" pitchFamily="34" charset="0"/>
                <a:cs typeface="Calibri" panose="020F0502020204030204" pitchFamily="34" charset="0"/>
              </a:rPr>
              <a:t>Row title Phase 1</a:t>
            </a:r>
            <a:endParaRPr lang="en-US" sz="1200" cap="all" spc="300" baseline="0" dirty="0">
              <a:solidFill>
                <a:schemeClr val="bg1"/>
              </a:solidFill>
              <a:latin typeface="DM Sans" pitchFamily="2" charset="77"/>
              <a:ea typeface="Tahoma" panose="020B060403050404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648A040D-7695-154C-81B7-C72FDCDDB0C6}"/>
              </a:ext>
            </a:extLst>
          </p:cNvPr>
          <p:cNvSpPr txBox="1"/>
          <p:nvPr userDrawn="1"/>
        </p:nvSpPr>
        <p:spPr>
          <a:xfrm>
            <a:off x="6988628" y="1288981"/>
            <a:ext cx="3369833" cy="276999"/>
          </a:xfrm>
          <a:prstGeom prst="rect">
            <a:avLst/>
          </a:prstGeom>
          <a:noFill/>
        </p:spPr>
        <p:txBody>
          <a:bodyPr wrap="none" rtlCol="0">
            <a:spAutoFit/>
          </a:bodyPr>
          <a:lstStyle/>
          <a:p>
            <a:pPr algn="ctr"/>
            <a:r>
              <a:rPr lang="en-US" sz="1200" b="1" cap="all" spc="300" baseline="0" dirty="0">
                <a:solidFill>
                  <a:schemeClr val="bg1"/>
                </a:solidFill>
                <a:latin typeface="DM Sans" pitchFamily="2" charset="77"/>
                <a:ea typeface="Tahoma" panose="020B0604030504040204" pitchFamily="34" charset="0"/>
                <a:cs typeface="Calibri" panose="020F0502020204030204" pitchFamily="34" charset="0"/>
              </a:rPr>
              <a:t>Row title FUTURE (Phase 2)</a:t>
            </a:r>
            <a:endParaRPr lang="en-US" sz="1200" cap="all" spc="300" baseline="0" dirty="0">
              <a:solidFill>
                <a:schemeClr val="bg1"/>
              </a:solidFill>
              <a:latin typeface="DM Sans" pitchFamily="2" charset="77"/>
              <a:ea typeface="Tahoma" panose="020B0604030504040204" pitchFamily="34" charset="0"/>
              <a:cs typeface="Calibri" panose="020F0502020204030204" pitchFamily="34" charset="0"/>
            </a:endParaRPr>
          </a:p>
        </p:txBody>
      </p:sp>
      <p:cxnSp>
        <p:nvCxnSpPr>
          <p:cNvPr id="74" name="Straight Connector 73">
            <a:extLst>
              <a:ext uri="{FF2B5EF4-FFF2-40B4-BE49-F238E27FC236}">
                <a16:creationId xmlns:a16="http://schemas.microsoft.com/office/drawing/2014/main" id="{2A9F0693-DC3A-1841-8ADF-966416FF4CAD}"/>
              </a:ext>
            </a:extLst>
          </p:cNvPr>
          <p:cNvCxnSpPr>
            <a:cxnSpLocks/>
          </p:cNvCxnSpPr>
          <p:nvPr userDrawn="1"/>
        </p:nvCxnSpPr>
        <p:spPr>
          <a:xfrm>
            <a:off x="2534257" y="5256882"/>
            <a:ext cx="863182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676826"/>
      </p:ext>
    </p:extLst>
  </p:cSld>
  <p:clrMapOvr>
    <a:masterClrMapping/>
  </p:clrMapOvr>
  <p:transition spd="med">
    <p:pull/>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conography Librar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Iconography library</a:t>
            </a:r>
          </a:p>
        </p:txBody>
      </p:sp>
    </p:spTree>
    <p:extLst>
      <p:ext uri="{BB962C8B-B14F-4D97-AF65-F5344CB8AC3E}">
        <p14:creationId xmlns:p14="http://schemas.microsoft.com/office/powerpoint/2010/main" val="2473159614"/>
      </p:ext>
    </p:extLst>
  </p:cSld>
  <p:clrMapOvr>
    <a:masterClrMapping/>
  </p:clrMapOvr>
  <p:transition spd="med">
    <p:pull/>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Color palette</a:t>
            </a:r>
          </a:p>
        </p:txBody>
      </p:sp>
    </p:spTree>
    <p:extLst>
      <p:ext uri="{BB962C8B-B14F-4D97-AF65-F5344CB8AC3E}">
        <p14:creationId xmlns:p14="http://schemas.microsoft.com/office/powerpoint/2010/main" val="3608753984"/>
      </p:ext>
    </p:extLst>
  </p:cSld>
  <p:clrMapOvr>
    <a:masterClrMapping/>
  </p:clrMapOvr>
  <p:transition spd="med">
    <p:pull/>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Graphic Elemen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Graphic elements</a:t>
            </a:r>
          </a:p>
        </p:txBody>
      </p:sp>
    </p:spTree>
    <p:extLst>
      <p:ext uri="{BB962C8B-B14F-4D97-AF65-F5344CB8AC3E}">
        <p14:creationId xmlns:p14="http://schemas.microsoft.com/office/powerpoint/2010/main" val="3394786819"/>
      </p:ext>
    </p:extLst>
  </p:cSld>
  <p:clrMapOvr>
    <a:masterClrMapping/>
  </p:clrMapOvr>
  <p:transition spd="med">
    <p:pull/>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our Column Grid 4">
    <p:spTree>
      <p:nvGrpSpPr>
        <p:cNvPr id="1" name=""/>
        <p:cNvGrpSpPr/>
        <p:nvPr/>
      </p:nvGrpSpPr>
      <p:grpSpPr>
        <a:xfrm>
          <a:off x="0" y="0"/>
          <a:ext cx="0" cy="0"/>
          <a:chOff x="0" y="0"/>
          <a:chExt cx="0" cy="0"/>
        </a:xfrm>
      </p:grpSpPr>
      <p:sp>
        <p:nvSpPr>
          <p:cNvPr id="38" name="Text Placeholder 2">
            <a:extLst>
              <a:ext uri="{FF2B5EF4-FFF2-40B4-BE49-F238E27FC236}">
                <a16:creationId xmlns:a16="http://schemas.microsoft.com/office/drawing/2014/main" id="{C2C12ABE-AAF7-D242-9E20-BC6E7E49CD17}"/>
              </a:ext>
            </a:extLst>
          </p:cNvPr>
          <p:cNvSpPr>
            <a:spLocks noGrp="1"/>
          </p:cNvSpPr>
          <p:nvPr>
            <p:ph type="body" sz="quarter" idx="20" hasCustomPrompt="1"/>
          </p:nvPr>
        </p:nvSpPr>
        <p:spPr>
          <a:xfrm>
            <a:off x="8634987" y="1997000"/>
            <a:ext cx="2286000" cy="3272983"/>
          </a:xfrm>
          <a:prstGeom prst="rect">
            <a:avLst/>
          </a:prstGeom>
        </p:spPr>
        <p:txBody>
          <a:bodyPr/>
          <a:lstStyle>
            <a:lvl1pPr marL="0" indent="0">
              <a:buNone/>
              <a:defRPr sz="1400" b="0">
                <a:solidFill>
                  <a:schemeClr val="accent1"/>
                </a:solidFill>
                <a:latin typeface="DM Sans" pitchFamily="2" charset="77"/>
              </a:defRPr>
            </a:lvl1pPr>
          </a:lstStyle>
          <a:p>
            <a:pPr lvl="0"/>
            <a:r>
              <a:rPr lang="en-US" dirty="0"/>
              <a:t>Content</a:t>
            </a:r>
          </a:p>
        </p:txBody>
      </p:sp>
      <p:sp>
        <p:nvSpPr>
          <p:cNvPr id="39" name="Text Placeholder 2">
            <a:extLst>
              <a:ext uri="{FF2B5EF4-FFF2-40B4-BE49-F238E27FC236}">
                <a16:creationId xmlns:a16="http://schemas.microsoft.com/office/drawing/2014/main" id="{3329AA89-D36E-F749-B2A4-7BDE77EA6392}"/>
              </a:ext>
            </a:extLst>
          </p:cNvPr>
          <p:cNvSpPr>
            <a:spLocks noGrp="1"/>
          </p:cNvSpPr>
          <p:nvPr>
            <p:ph type="body" sz="quarter" idx="21" hasCustomPrompt="1"/>
          </p:nvPr>
        </p:nvSpPr>
        <p:spPr>
          <a:xfrm>
            <a:off x="8634987" y="1676400"/>
            <a:ext cx="2286000" cy="381000"/>
          </a:xfrm>
          <a:prstGeom prst="rect">
            <a:avLst/>
          </a:prstGeom>
        </p:spPr>
        <p:txBody>
          <a:bodyPr/>
          <a:lstStyle>
            <a:lvl1pPr marL="0" indent="0">
              <a:buNone/>
              <a:defRPr sz="2000" b="1">
                <a:solidFill>
                  <a:schemeClr val="accent1"/>
                </a:solidFill>
                <a:latin typeface="DM Sans" pitchFamily="2" charset="77"/>
              </a:defRPr>
            </a:lvl1pPr>
          </a:lstStyle>
          <a:p>
            <a:pPr lvl="0"/>
            <a:r>
              <a:rPr lang="en-US" dirty="0"/>
              <a:t>Content</a:t>
            </a:r>
          </a:p>
        </p:txBody>
      </p:sp>
      <p:sp>
        <p:nvSpPr>
          <p:cNvPr id="36" name="Text Placeholder 2">
            <a:extLst>
              <a:ext uri="{FF2B5EF4-FFF2-40B4-BE49-F238E27FC236}">
                <a16:creationId xmlns:a16="http://schemas.microsoft.com/office/drawing/2014/main" id="{88565670-4C8C-2F4D-A3FD-7BB43CA289C8}"/>
              </a:ext>
            </a:extLst>
          </p:cNvPr>
          <p:cNvSpPr>
            <a:spLocks noGrp="1"/>
          </p:cNvSpPr>
          <p:nvPr>
            <p:ph type="body" sz="quarter" idx="18" hasCustomPrompt="1"/>
          </p:nvPr>
        </p:nvSpPr>
        <p:spPr>
          <a:xfrm>
            <a:off x="5967987" y="1997000"/>
            <a:ext cx="2286000" cy="3272983"/>
          </a:xfrm>
          <a:prstGeom prst="rect">
            <a:avLst/>
          </a:prstGeom>
        </p:spPr>
        <p:txBody>
          <a:bodyPr/>
          <a:lstStyle>
            <a:lvl1pPr marL="0" indent="0">
              <a:buNone/>
              <a:defRPr sz="1400" b="0">
                <a:solidFill>
                  <a:schemeClr val="accent1"/>
                </a:solidFill>
                <a:latin typeface="DM Sans" pitchFamily="2" charset="77"/>
              </a:defRPr>
            </a:lvl1pPr>
          </a:lstStyle>
          <a:p>
            <a:pPr lvl="0"/>
            <a:r>
              <a:rPr lang="en-US" dirty="0"/>
              <a:t>Content</a:t>
            </a:r>
          </a:p>
        </p:txBody>
      </p:sp>
      <p:sp>
        <p:nvSpPr>
          <p:cNvPr id="37" name="Text Placeholder 2">
            <a:extLst>
              <a:ext uri="{FF2B5EF4-FFF2-40B4-BE49-F238E27FC236}">
                <a16:creationId xmlns:a16="http://schemas.microsoft.com/office/drawing/2014/main" id="{16D0599F-8B70-3847-92FB-0D714BB78533}"/>
              </a:ext>
            </a:extLst>
          </p:cNvPr>
          <p:cNvSpPr>
            <a:spLocks noGrp="1"/>
          </p:cNvSpPr>
          <p:nvPr>
            <p:ph type="body" sz="quarter" idx="19" hasCustomPrompt="1"/>
          </p:nvPr>
        </p:nvSpPr>
        <p:spPr>
          <a:xfrm>
            <a:off x="5967987" y="1676400"/>
            <a:ext cx="2286000" cy="381000"/>
          </a:xfrm>
          <a:prstGeom prst="rect">
            <a:avLst/>
          </a:prstGeom>
        </p:spPr>
        <p:txBody>
          <a:bodyPr/>
          <a:lstStyle>
            <a:lvl1pPr marL="0" indent="0">
              <a:buNone/>
              <a:defRPr sz="2000" b="1">
                <a:solidFill>
                  <a:schemeClr val="accent1"/>
                </a:solidFill>
                <a:latin typeface="DM Sans" pitchFamily="2" charset="77"/>
              </a:defRPr>
            </a:lvl1pPr>
          </a:lstStyle>
          <a:p>
            <a:pPr lvl="0"/>
            <a:r>
              <a:rPr lang="en-US" dirty="0"/>
              <a:t>Content</a:t>
            </a:r>
          </a:p>
        </p:txBody>
      </p:sp>
      <p:sp>
        <p:nvSpPr>
          <p:cNvPr id="31" name="Text Placeholder 2">
            <a:extLst>
              <a:ext uri="{FF2B5EF4-FFF2-40B4-BE49-F238E27FC236}">
                <a16:creationId xmlns:a16="http://schemas.microsoft.com/office/drawing/2014/main" id="{8A87066B-B49F-CA47-A39C-DE80FE4FAFA6}"/>
              </a:ext>
            </a:extLst>
          </p:cNvPr>
          <p:cNvSpPr>
            <a:spLocks noGrp="1"/>
          </p:cNvSpPr>
          <p:nvPr>
            <p:ph type="body" sz="quarter" idx="16" hasCustomPrompt="1"/>
          </p:nvPr>
        </p:nvSpPr>
        <p:spPr>
          <a:xfrm>
            <a:off x="3300987" y="1997000"/>
            <a:ext cx="2286000" cy="3272983"/>
          </a:xfrm>
          <a:prstGeom prst="rect">
            <a:avLst/>
          </a:prstGeom>
        </p:spPr>
        <p:txBody>
          <a:bodyPr/>
          <a:lstStyle>
            <a:lvl1pPr marL="0" indent="0">
              <a:buNone/>
              <a:defRPr sz="1400" b="0">
                <a:solidFill>
                  <a:schemeClr val="accent1"/>
                </a:solidFill>
                <a:latin typeface="DM Sans" pitchFamily="2" charset="77"/>
              </a:defRPr>
            </a:lvl1pPr>
          </a:lstStyle>
          <a:p>
            <a:pPr lvl="0"/>
            <a:r>
              <a:rPr lang="en-US" dirty="0"/>
              <a:t>Content</a:t>
            </a:r>
          </a:p>
        </p:txBody>
      </p:sp>
      <p:sp>
        <p:nvSpPr>
          <p:cNvPr id="33" name="Text Placeholder 2">
            <a:extLst>
              <a:ext uri="{FF2B5EF4-FFF2-40B4-BE49-F238E27FC236}">
                <a16:creationId xmlns:a16="http://schemas.microsoft.com/office/drawing/2014/main" id="{98B88B46-34D8-8A4B-83B1-8D9E8EEE334F}"/>
              </a:ext>
            </a:extLst>
          </p:cNvPr>
          <p:cNvSpPr>
            <a:spLocks noGrp="1"/>
          </p:cNvSpPr>
          <p:nvPr>
            <p:ph type="body" sz="quarter" idx="17" hasCustomPrompt="1"/>
          </p:nvPr>
        </p:nvSpPr>
        <p:spPr>
          <a:xfrm>
            <a:off x="3300987" y="1676400"/>
            <a:ext cx="2286000" cy="381000"/>
          </a:xfrm>
          <a:prstGeom prst="rect">
            <a:avLst/>
          </a:prstGeom>
        </p:spPr>
        <p:txBody>
          <a:bodyPr/>
          <a:lstStyle>
            <a:lvl1pPr marL="0" indent="0">
              <a:buNone/>
              <a:defRPr sz="2000" b="1">
                <a:solidFill>
                  <a:schemeClr val="accent1"/>
                </a:solidFill>
                <a:latin typeface="DM Sans" pitchFamily="2" charset="77"/>
              </a:defRPr>
            </a:lvl1pPr>
          </a:lstStyle>
          <a:p>
            <a:pPr lvl="0"/>
            <a:r>
              <a:rPr lang="en-US" dirty="0"/>
              <a:t>Content</a:t>
            </a:r>
          </a:p>
        </p:txBody>
      </p:sp>
      <p:sp>
        <p:nvSpPr>
          <p:cNvPr id="29" name="Text Placeholder 2">
            <a:extLst>
              <a:ext uri="{FF2B5EF4-FFF2-40B4-BE49-F238E27FC236}">
                <a16:creationId xmlns:a16="http://schemas.microsoft.com/office/drawing/2014/main" id="{A860B114-ED61-E24D-8ACC-0D394AE6AE13}"/>
              </a:ext>
            </a:extLst>
          </p:cNvPr>
          <p:cNvSpPr>
            <a:spLocks noGrp="1"/>
          </p:cNvSpPr>
          <p:nvPr>
            <p:ph type="body" sz="quarter" idx="15" hasCustomPrompt="1"/>
          </p:nvPr>
        </p:nvSpPr>
        <p:spPr>
          <a:xfrm>
            <a:off x="603504" y="1997779"/>
            <a:ext cx="2286000" cy="3272983"/>
          </a:xfrm>
          <a:prstGeom prst="rect">
            <a:avLst/>
          </a:prstGeom>
        </p:spPr>
        <p:txBody>
          <a:bodyPr/>
          <a:lstStyle>
            <a:lvl1pPr marL="0" indent="0">
              <a:buNone/>
              <a:defRPr sz="1400" b="0">
                <a:solidFill>
                  <a:schemeClr val="accent1"/>
                </a:solidFill>
                <a:latin typeface="DM Sans" pitchFamily="2" charset="77"/>
              </a:defRPr>
            </a:lvl1pPr>
          </a:lstStyle>
          <a:p>
            <a:pPr lvl="0"/>
            <a:r>
              <a:rPr lang="en-US" dirty="0"/>
              <a:t>Content</a:t>
            </a:r>
          </a:p>
        </p:txBody>
      </p:sp>
      <p:sp>
        <p:nvSpPr>
          <p:cNvPr id="3" name="Text Placeholder 2">
            <a:extLst>
              <a:ext uri="{FF2B5EF4-FFF2-40B4-BE49-F238E27FC236}">
                <a16:creationId xmlns:a16="http://schemas.microsoft.com/office/drawing/2014/main" id="{D95ADA83-6C83-6D46-8AE2-51F71B9EC797}"/>
              </a:ext>
            </a:extLst>
          </p:cNvPr>
          <p:cNvSpPr>
            <a:spLocks noGrp="1"/>
          </p:cNvSpPr>
          <p:nvPr>
            <p:ph type="body" sz="quarter" idx="14" hasCustomPrompt="1"/>
          </p:nvPr>
        </p:nvSpPr>
        <p:spPr>
          <a:xfrm>
            <a:off x="603504" y="1676400"/>
            <a:ext cx="2286000" cy="381000"/>
          </a:xfrm>
          <a:prstGeom prst="rect">
            <a:avLst/>
          </a:prstGeom>
        </p:spPr>
        <p:txBody>
          <a:bodyPr/>
          <a:lstStyle>
            <a:lvl1pPr marL="0" indent="0">
              <a:buNone/>
              <a:defRPr sz="2000" b="1">
                <a:solidFill>
                  <a:schemeClr val="accent1"/>
                </a:solidFill>
                <a:latin typeface="DM Sans" pitchFamily="2" charset="77"/>
              </a:defRPr>
            </a:lvl1pPr>
          </a:lstStyle>
          <a:p>
            <a:pPr lvl="0"/>
            <a:r>
              <a:rPr lang="en-US" dirty="0"/>
              <a:t>Content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28" name="Straight Connector 27">
            <a:extLst>
              <a:ext uri="{FF2B5EF4-FFF2-40B4-BE49-F238E27FC236}">
                <a16:creationId xmlns:a16="http://schemas.microsoft.com/office/drawing/2014/main" id="{2039F19F-33FA-0347-8514-1933218F8EAA}"/>
              </a:ext>
            </a:extLst>
          </p:cNvPr>
          <p:cNvCxnSpPr>
            <a:cxnSpLocks/>
          </p:cNvCxnSpPr>
          <p:nvPr userDrawn="1"/>
        </p:nvCxnSpPr>
        <p:spPr>
          <a:xfrm>
            <a:off x="609600" y="1447800"/>
            <a:ext cx="108842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B1D03C89-E6F1-6641-8E28-A9E978BB6AD5}"/>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tabLst>
                <a:tab pos="622300" algn="l"/>
              </a:tabLst>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5" name="Text Placeholder 10">
            <a:extLst>
              <a:ext uri="{FF2B5EF4-FFF2-40B4-BE49-F238E27FC236}">
                <a16:creationId xmlns:a16="http://schemas.microsoft.com/office/drawing/2014/main" id="{38071360-3958-E349-8219-FE64A4F63D1C}"/>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869216830"/>
      </p:ext>
    </p:extLst>
  </p:cSld>
  <p:clrMapOvr>
    <a:masterClrMapping/>
  </p:clrMapOvr>
  <p:transition spd="med">
    <p:pull/>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General Title and Text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447800"/>
            <a:ext cx="9448800" cy="4230474"/>
          </a:xfrm>
          <a:prstGeom prst="rect">
            <a:avLst/>
          </a:prstGeom>
        </p:spPr>
        <p:txBody>
          <a:bodyPr/>
          <a:lstStyle>
            <a:lvl1pPr>
              <a:defRPr sz="2000">
                <a:solidFill>
                  <a:schemeClr val="accent1"/>
                </a:solidFill>
                <a:latin typeface="DM Sans" pitchFamily="2" charset="77"/>
              </a:defRPr>
            </a:lvl1pPr>
            <a:lvl2pPr>
              <a:defRPr sz="2000">
                <a:solidFill>
                  <a:schemeClr val="accent1"/>
                </a:solidFill>
                <a:latin typeface="DM Sans" pitchFamily="2" charset="77"/>
              </a:defRPr>
            </a:lvl2pPr>
            <a:lvl3pPr>
              <a:defRPr sz="2000">
                <a:solidFill>
                  <a:schemeClr val="accent1"/>
                </a:solidFill>
                <a:latin typeface="DM Sans" pitchFamily="2" charset="77"/>
              </a:defRPr>
            </a:lvl3pPr>
            <a:lvl4pPr>
              <a:defRPr sz="2000">
                <a:solidFill>
                  <a:schemeClr val="accent1"/>
                </a:solidFill>
                <a:latin typeface="DM Sans" pitchFamily="2" charset="77"/>
              </a:defRPr>
            </a:lvl4pPr>
            <a:lvl5pPr>
              <a:defRPr sz="200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F71A4A69-23F0-BF48-A732-0923801D2EE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6" name="Text Placeholder 10">
            <a:extLst>
              <a:ext uri="{FF2B5EF4-FFF2-40B4-BE49-F238E27FC236}">
                <a16:creationId xmlns:a16="http://schemas.microsoft.com/office/drawing/2014/main" id="{7BA54323-1A3B-8B4F-A58E-3487A5179535}"/>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731823747"/>
      </p:ext>
    </p:extLst>
  </p:cSld>
  <p:clrMapOvr>
    <a:masterClrMapping/>
  </p:clrMapOvr>
  <p:transition spd="med">
    <p:pull/>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General Title and Two Column Text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752600"/>
            <a:ext cx="4809745" cy="3925674"/>
          </a:xfrm>
          <a:prstGeom prst="rect">
            <a:avLst/>
          </a:prstGeom>
        </p:spPr>
        <p:txBody>
          <a:bodyPr/>
          <a:lstStyle>
            <a:lvl1pPr>
              <a:defRPr sz="2000">
                <a:solidFill>
                  <a:schemeClr val="accent1"/>
                </a:solidFill>
                <a:latin typeface="DM Sans" pitchFamily="2" charset="77"/>
              </a:defRPr>
            </a:lvl1pPr>
            <a:lvl2pPr>
              <a:defRPr sz="2000">
                <a:solidFill>
                  <a:schemeClr val="accent1"/>
                </a:solidFill>
                <a:latin typeface="DM Sans" pitchFamily="2" charset="77"/>
              </a:defRPr>
            </a:lvl2pPr>
            <a:lvl3pPr>
              <a:defRPr sz="2000">
                <a:solidFill>
                  <a:schemeClr val="accent1"/>
                </a:solidFill>
                <a:latin typeface="DM Sans" pitchFamily="2" charset="77"/>
              </a:defRPr>
            </a:lvl3pPr>
            <a:lvl4pPr>
              <a:defRPr sz="2000">
                <a:solidFill>
                  <a:schemeClr val="accent1"/>
                </a:solidFill>
                <a:latin typeface="DM Sans" pitchFamily="2" charset="77"/>
              </a:defRPr>
            </a:lvl4pPr>
            <a:lvl5pPr>
              <a:defRPr sz="200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752600"/>
            <a:ext cx="4809745" cy="3925674"/>
          </a:xfrm>
          <a:prstGeom prst="rect">
            <a:avLst/>
          </a:prstGeom>
        </p:spPr>
        <p:txBody>
          <a:bodyPr/>
          <a:lstStyle>
            <a:lvl1pPr>
              <a:defRPr sz="2000">
                <a:solidFill>
                  <a:schemeClr val="accent1"/>
                </a:solidFill>
                <a:latin typeface="DM Sans" pitchFamily="2" charset="77"/>
              </a:defRPr>
            </a:lvl1pPr>
            <a:lvl2pPr>
              <a:defRPr sz="2000">
                <a:solidFill>
                  <a:schemeClr val="accent1"/>
                </a:solidFill>
                <a:latin typeface="DM Sans" pitchFamily="2" charset="77"/>
              </a:defRPr>
            </a:lvl2pPr>
            <a:lvl3pPr>
              <a:defRPr sz="2000">
                <a:solidFill>
                  <a:schemeClr val="accent1"/>
                </a:solidFill>
                <a:latin typeface="DM Sans" pitchFamily="2" charset="77"/>
              </a:defRPr>
            </a:lvl3pPr>
            <a:lvl4pPr>
              <a:defRPr sz="2000">
                <a:solidFill>
                  <a:schemeClr val="accent1"/>
                </a:solidFill>
                <a:latin typeface="DM Sans" pitchFamily="2" charset="77"/>
              </a:defRPr>
            </a:lvl4pPr>
            <a:lvl5pPr>
              <a:defRPr sz="200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447800"/>
            <a:ext cx="4810125" cy="914400"/>
          </a:xfrm>
          <a:prstGeom prst="rect">
            <a:avLst/>
          </a:prstGeom>
        </p:spPr>
        <p:txBody>
          <a:bodyPr/>
          <a:lstStyle>
            <a:lvl1pPr marL="0" indent="0">
              <a:buNone/>
              <a:defRPr sz="1400" b="1" i="0" cap="all" spc="300" baseline="0">
                <a:solidFill>
                  <a:schemeClr val="accent1"/>
                </a:solidFill>
                <a:latin typeface="DM Sans" pitchFamily="2" charset="77"/>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447800"/>
            <a:ext cx="4810125" cy="914400"/>
          </a:xfrm>
          <a:prstGeom prst="rect">
            <a:avLst/>
          </a:prstGeom>
        </p:spPr>
        <p:txBody>
          <a:bodyPr/>
          <a:lstStyle>
            <a:lvl1pPr marL="0" indent="0">
              <a:buNone/>
              <a:defRPr sz="1400" b="1" i="0" cap="all" spc="300" baseline="0">
                <a:solidFill>
                  <a:schemeClr val="accent1"/>
                </a:solidFill>
                <a:latin typeface="DM Sans" pitchFamily="2" charset="77"/>
                <a:cs typeface="Calibri" panose="020F0502020204030204" pitchFamily="34" charset="0"/>
              </a:defRPr>
            </a:lvl1pPr>
          </a:lstStyle>
          <a:p>
            <a:pPr lvl="0"/>
            <a:endParaRPr lang="en-US" dirty="0"/>
          </a:p>
        </p:txBody>
      </p:sp>
      <p:sp>
        <p:nvSpPr>
          <p:cNvPr id="10" name="Text Placeholder 8">
            <a:extLst>
              <a:ext uri="{FF2B5EF4-FFF2-40B4-BE49-F238E27FC236}">
                <a16:creationId xmlns:a16="http://schemas.microsoft.com/office/drawing/2014/main" id="{18DEFC29-4CDB-7941-9EB2-28BEBD66DAC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60A100E0-E5EA-5F47-929E-D6B6DBE22BBE}"/>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939076857"/>
      </p:ext>
    </p:extLst>
  </p:cSld>
  <p:clrMapOvr>
    <a:masterClrMapping/>
  </p:clrMapOvr>
  <p:transition spd="med">
    <p:pull/>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General Tab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3504" y="1447800"/>
            <a:ext cx="4810125" cy="914400"/>
          </a:xfrm>
          <a:prstGeom prst="rect">
            <a:avLst/>
          </a:prstGeom>
        </p:spPr>
        <p:txBody>
          <a:bodyPr/>
          <a:lstStyle>
            <a:lvl1pPr marL="0" indent="0">
              <a:buNone/>
              <a:defRPr sz="1400" b="1" i="0" cap="all" spc="300" baseline="0">
                <a:solidFill>
                  <a:schemeClr val="accent1"/>
                </a:solidFill>
                <a:latin typeface="DM Sans" pitchFamily="2" charset="77"/>
                <a:cs typeface="Calibri" panose="020F0502020204030204" pitchFamily="34" charset="0"/>
              </a:defRPr>
            </a:lvl1pPr>
          </a:lstStyle>
          <a:p>
            <a:pPr lvl="0"/>
            <a:endParaRPr lang="en-US" dirty="0"/>
          </a:p>
        </p:txBody>
      </p:sp>
      <p:sp>
        <p:nvSpPr>
          <p:cNvPr id="5" name="Text Placeholder 8">
            <a:extLst>
              <a:ext uri="{FF2B5EF4-FFF2-40B4-BE49-F238E27FC236}">
                <a16:creationId xmlns:a16="http://schemas.microsoft.com/office/drawing/2014/main" id="{FBEC4CEE-574B-1245-8666-67934F633F5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6" name="Text Placeholder 10">
            <a:extLst>
              <a:ext uri="{FF2B5EF4-FFF2-40B4-BE49-F238E27FC236}">
                <a16:creationId xmlns:a16="http://schemas.microsoft.com/office/drawing/2014/main" id="{582AC146-9ACA-5241-A18B-50A7FF6D7F57}"/>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012007841"/>
      </p:ext>
    </p:extLst>
  </p:cSld>
  <p:clrMapOvr>
    <a:masterClrMapping/>
  </p:clrMapOvr>
  <p:transition spd="med">
    <p:pull/>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General Line Char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30DBE7-8E76-0F4C-9193-A3B66ECEE563}"/>
              </a:ext>
            </a:extLst>
          </p:cNvPr>
          <p:cNvSpPr/>
          <p:nvPr userDrawn="1"/>
        </p:nvSpPr>
        <p:spPr bwMode="auto">
          <a:xfrm>
            <a:off x="0" y="0"/>
            <a:ext cx="12220433"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10" name="Text Placeholder 16">
            <a:extLst>
              <a:ext uri="{FF2B5EF4-FFF2-40B4-BE49-F238E27FC236}">
                <a16:creationId xmlns:a16="http://schemas.microsoft.com/office/drawing/2014/main" id="{C5531884-147B-8347-8CF9-8BAFD2922957}"/>
              </a:ext>
            </a:extLst>
          </p:cNvPr>
          <p:cNvSpPr>
            <a:spLocks noGrp="1"/>
          </p:cNvSpPr>
          <p:nvPr>
            <p:ph type="body" sz="quarter" idx="13" hasCustomPrompt="1"/>
          </p:nvPr>
        </p:nvSpPr>
        <p:spPr>
          <a:xfrm>
            <a:off x="3505200" y="3581401"/>
            <a:ext cx="5166860" cy="381000"/>
          </a:xfrm>
          <a:prstGeom prst="rect">
            <a:avLst/>
          </a:prstGeom>
          <a:ln>
            <a:noFill/>
          </a:ln>
        </p:spPr>
        <p:txBody>
          <a:bodyPr/>
          <a:lstStyle>
            <a:lvl1pPr marL="0" indent="0" algn="ctr">
              <a:buNone/>
              <a:defRPr sz="1000" spc="0">
                <a:solidFill>
                  <a:schemeClr val="bg1"/>
                </a:solidFill>
                <a:latin typeface="DM Sans" pitchFamily="2" charset="77"/>
              </a:defRPr>
            </a:lvl1pPr>
          </a:lstStyle>
          <a:p>
            <a:pPr lvl="0"/>
            <a:r>
              <a:rPr lang="en-US" dirty="0"/>
              <a:t>Blue Cross Blue Shield of Massachusetts is an Independent Licensee </a:t>
            </a:r>
            <a:br>
              <a:rPr lang="en-US" dirty="0"/>
            </a:br>
            <a:r>
              <a:rPr lang="en-US" dirty="0"/>
              <a:t>of the Blue Cross and Blue Shield Association. </a:t>
            </a:r>
          </a:p>
        </p:txBody>
      </p:sp>
      <p:pic>
        <p:nvPicPr>
          <p:cNvPr id="13" name="Picture 12">
            <a:extLst>
              <a:ext uri="{FF2B5EF4-FFF2-40B4-BE49-F238E27FC236}">
                <a16:creationId xmlns:a16="http://schemas.microsoft.com/office/drawing/2014/main" id="{F1B3FF91-9660-9A46-9DDC-FFC49B62BAA6}"/>
              </a:ext>
            </a:extLst>
          </p:cNvPr>
          <p:cNvPicPr>
            <a:picLocks noChangeAspect="1"/>
          </p:cNvPicPr>
          <p:nvPr userDrawn="1"/>
        </p:nvPicPr>
        <p:blipFill>
          <a:blip r:embed="rId2"/>
          <a:stretch>
            <a:fillRect/>
          </a:stretch>
        </p:blipFill>
        <p:spPr>
          <a:xfrm>
            <a:off x="5222486" y="2438400"/>
            <a:ext cx="1775460" cy="708660"/>
          </a:xfrm>
          <a:prstGeom prst="rect">
            <a:avLst/>
          </a:prstGeom>
        </p:spPr>
      </p:pic>
      <p:pic>
        <p:nvPicPr>
          <p:cNvPr id="2" name="Picture 1">
            <a:extLst>
              <a:ext uri="{FF2B5EF4-FFF2-40B4-BE49-F238E27FC236}">
                <a16:creationId xmlns:a16="http://schemas.microsoft.com/office/drawing/2014/main" id="{CC991985-DA88-40E7-93A4-696CEDFBF379}"/>
              </a:ext>
            </a:extLst>
          </p:cNvPr>
          <p:cNvPicPr>
            <a:picLocks noChangeAspect="1"/>
          </p:cNvPicPr>
          <p:nvPr userDrawn="1"/>
        </p:nvPicPr>
        <p:blipFill>
          <a:blip r:embed="rId3">
            <a:clrChange>
              <a:clrFrom>
                <a:srgbClr val="0B4675"/>
              </a:clrFrom>
              <a:clrTo>
                <a:srgbClr val="0B4675">
                  <a:alpha val="0"/>
                </a:srgbClr>
              </a:clrTo>
            </a:clrChang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169664" y="6400800"/>
            <a:ext cx="3931920" cy="312766"/>
          </a:xfrm>
          <a:prstGeom prst="rect">
            <a:avLst/>
          </a:prstGeom>
        </p:spPr>
      </p:pic>
    </p:spTree>
    <p:extLst>
      <p:ext uri="{BB962C8B-B14F-4D97-AF65-F5344CB8AC3E}">
        <p14:creationId xmlns:p14="http://schemas.microsoft.com/office/powerpoint/2010/main" val="362298917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030645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403647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dirty="0">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DM Sans" pitchFamily="2" charset="77"/>
              </a:defRPr>
            </a:lvl1pPr>
          </a:lstStyle>
          <a:p>
            <a:pPr marL="0" indent="0" algn="ctr">
              <a:buNone/>
            </a:pPr>
            <a:r>
              <a:rPr lang="en-US" b="1" spc="0" dirty="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DM Sans" pitchFamily="2" charset="77"/>
              </a:defRPr>
            </a:lvl1pPr>
          </a:lstStyle>
          <a:p>
            <a:r>
              <a:rPr lang="en-US" sz="4800" dirty="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60559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DM Sans" pitchFamily="2" charset="77"/>
              </a:defRPr>
            </a:lvl1pPr>
          </a:lstStyle>
          <a:p>
            <a:pPr lvl="0"/>
            <a:r>
              <a:rPr lang="en-US" dirty="0"/>
              <a:t>Small bullet sample small bullet sample small bullet sample small bullet sample</a:t>
            </a:r>
            <a:endParaRPr lang="en-US" i="0" dirty="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endParaRPr lang="en-US" i="0" dirty="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Small bullet sample small bullet sample small bullet sample small bullet sample</a:t>
            </a:r>
            <a:endParaRPr lang="en-US" i="0" dirty="0"/>
          </a:p>
          <a:p>
            <a:pPr lvl="0"/>
            <a:endParaRPr lang="en-US" i="0" dirty="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4097024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049917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DM Sans" pitchFamily="2" charset="77"/>
              </a:defRPr>
            </a:lvl1pPr>
          </a:lstStyle>
          <a:p>
            <a:pPr lvl="0"/>
            <a:r>
              <a:rPr lang="en-US" dirty="0"/>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DM Sans" pitchFamily="2" charset="77"/>
              </a:defRPr>
            </a:lvl1pPr>
          </a:lstStyle>
          <a:p>
            <a:pPr lvl="0"/>
            <a:r>
              <a:rPr lang="en-US" dirty="0"/>
              <a:t>Sample citation sample citation sample citation sample citation sample citation sample citation sample citation.</a:t>
            </a:r>
            <a:r>
              <a:rPr lang="en-US" baseline="30000" dirty="0"/>
              <a:t>1</a:t>
            </a:r>
            <a:endParaRPr lang="en-US" dirty="0"/>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DM Sans" pitchFamily="2" charset="77"/>
              </a:defRPr>
            </a:lvl1pPr>
          </a:lstStyle>
          <a:p>
            <a:pPr lvl="0"/>
            <a:r>
              <a:rPr lang="en-US" dirty="0"/>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Sample Large copy Sample Large copy </a:t>
            </a:r>
          </a:p>
          <a:p>
            <a:pPr lvl="0"/>
            <a:endParaRPr lang="en-US" dirty="0"/>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0" spc="0">
                <a:solidFill>
                  <a:schemeClr val="accent4"/>
                </a:solidFill>
                <a:latin typeface="Bebas Neue" panose="020B0606020202050201" pitchFamily="34" charset="77"/>
              </a:defRPr>
            </a:lvl1pPr>
          </a:lstStyle>
          <a:p>
            <a:pPr lvl="0"/>
            <a:r>
              <a:rPr lang="en-US" dirty="0"/>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DM Sans" pitchFamily="2" charset="77"/>
              </a:defRPr>
            </a:lvl1pPr>
          </a:lstStyle>
          <a:p>
            <a:pPr lvl="0"/>
            <a:r>
              <a:rPr lang="en-US" dirty="0"/>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403015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DM Sans" pitchFamily="2" charset="77"/>
              </a:defRPr>
            </a:lvl1pPr>
          </a:lstStyle>
          <a:p>
            <a:pPr lvl="0"/>
            <a:r>
              <a:rPr lang="en-US" sz="1800" dirty="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Title Slide option 1</a:t>
            </a:r>
          </a:p>
        </p:txBody>
      </p:sp>
    </p:spTree>
    <p:extLst>
      <p:ext uri="{BB962C8B-B14F-4D97-AF65-F5344CB8AC3E}">
        <p14:creationId xmlns:p14="http://schemas.microsoft.com/office/powerpoint/2010/main" val="546326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35496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74765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01891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dirty="0">
              <a:latin typeface="DM Sans" pitchFamily="2" charset="77"/>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t>Small bullet point</a:t>
            </a:r>
          </a:p>
          <a:p>
            <a:pPr lvl="0"/>
            <a:endParaRPr lang="en-US" dirty="0"/>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DM Sans" pitchFamily="2" charset="77"/>
              </a:defRPr>
            </a:lvl1pPr>
          </a:lstStyle>
          <a:p>
            <a:pPr lvl="0"/>
            <a:r>
              <a:rPr lang="en-US" dirty="0"/>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dirty="0">
              <a:latin typeface="DM Sans" pitchFamily="2" charset="77"/>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2019-2020</a:t>
            </a:r>
          </a:p>
        </p:txBody>
      </p:sp>
    </p:spTree>
    <p:extLst>
      <p:ext uri="{BB962C8B-B14F-4D97-AF65-F5344CB8AC3E}">
        <p14:creationId xmlns:p14="http://schemas.microsoft.com/office/powerpoint/2010/main" val="4098224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437947"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accent5"/>
                </a:solidFill>
                <a:effectLst/>
                <a:latin typeface="Roboto" charset="0"/>
              </a:rPr>
              <a:t>Blue Cross Blue Shield of Massachusetts is an Independent Licensee of the Blue Cross and Blue Shield Association.</a:t>
            </a:r>
            <a:endParaRPr lang="en-US" sz="550" dirty="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DM Sans" pitchFamily="2" charset="77"/>
              </a:defRPr>
            </a:lvl1pPr>
          </a:lstStyle>
          <a:p>
            <a:pPr lvl="0"/>
            <a:r>
              <a:rPr lang="en-US" dirty="0"/>
              <a:t>Blue Cross Blue Shield of Massachusetts is an Independent Licensee </a:t>
            </a:r>
            <a:br>
              <a:rPr lang="en-US" dirty="0"/>
            </a:br>
            <a:r>
              <a:rPr lang="en-US" dirty="0"/>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437948"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bg1"/>
                </a:solidFill>
                <a:effectLst/>
                <a:latin typeface="Roboto" charset="0"/>
              </a:rPr>
              <a:t>Blue Cross Blue Shield of Massachusetts is an Independent Licensee of the Blue Cross and Blue Shield Association.</a:t>
            </a:r>
            <a:endParaRPr lang="en-US" sz="550" dirty="0">
              <a:solidFill>
                <a:schemeClr val="bg1"/>
              </a:solidFill>
            </a:endParaRPr>
          </a:p>
        </p:txBody>
      </p:sp>
    </p:spTree>
    <p:extLst>
      <p:ext uri="{BB962C8B-B14F-4D97-AF65-F5344CB8AC3E}">
        <p14:creationId xmlns:p14="http://schemas.microsoft.com/office/powerpoint/2010/main" val="3818880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 line title w/subhea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p:txBody>
          <a:bodyPr/>
          <a:lstStyle>
            <a:lvl1pPr>
              <a:defRPr/>
            </a:lvl1pPr>
          </a:lstStyle>
          <a:p>
            <a:pPr>
              <a:defRPr/>
            </a:pPr>
            <a:endParaRPr lang="en-US" dirty="0"/>
          </a:p>
        </p:txBody>
      </p:sp>
      <p:sp>
        <p:nvSpPr>
          <p:cNvPr id="6" name="Title Placeholder 1"/>
          <p:cNvSpPr>
            <a:spLocks noGrp="1"/>
          </p:cNvSpPr>
          <p:nvPr>
            <p:ph type="title"/>
          </p:nvPr>
        </p:nvSpPr>
        <p:spPr bwMode="auto">
          <a:xfrm>
            <a:off x="304133" y="922118"/>
            <a:ext cx="11468100"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p>
        </p:txBody>
      </p:sp>
      <p:sp>
        <p:nvSpPr>
          <p:cNvPr id="8" name="Text Placeholder 7"/>
          <p:cNvSpPr>
            <a:spLocks noGrp="1"/>
          </p:cNvSpPr>
          <p:nvPr>
            <p:ph type="body" sz="quarter" idx="13"/>
          </p:nvPr>
        </p:nvSpPr>
        <p:spPr>
          <a:xfrm>
            <a:off x="300941" y="1556474"/>
            <a:ext cx="11468099" cy="400110"/>
          </a:xfrm>
        </p:spPr>
        <p:txBody>
          <a:bodyPr/>
          <a:lstStyle>
            <a:lvl1pPr marL="0" indent="0">
              <a:lnSpc>
                <a:spcPts val="2400"/>
              </a:lnSpc>
              <a:spcBef>
                <a:spcPts val="0"/>
              </a:spcBef>
              <a:buNone/>
              <a:defRPr sz="220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77705229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DM Sans" pitchFamily="2" charset="77"/>
              </a:defRPr>
            </a:lvl1pPr>
          </a:lstStyle>
          <a:p>
            <a:pPr lvl="0"/>
            <a:r>
              <a:rPr lang="en-US" sz="1800" dirty="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703599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DM Sans" pitchFamily="2" charset="77"/>
              </a:defRPr>
            </a:lvl1pPr>
          </a:lstStyle>
          <a:p>
            <a:pPr lvl="0"/>
            <a:r>
              <a:rPr lang="en-US" sz="1800" dirty="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Title Slide option 1</a:t>
            </a:r>
          </a:p>
        </p:txBody>
      </p:sp>
    </p:spTree>
    <p:extLst>
      <p:ext uri="{BB962C8B-B14F-4D97-AF65-F5344CB8AC3E}">
        <p14:creationId xmlns:p14="http://schemas.microsoft.com/office/powerpoint/2010/main" val="1632702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dirty="0"/>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308370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DM Sans" pitchFamily="2" charset="77"/>
              </a:defRPr>
            </a:lvl1pPr>
          </a:lstStyle>
          <a:p>
            <a:pPr lvl="0"/>
            <a:r>
              <a:rPr lang="en-US" dirty="0"/>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201421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dirty="0"/>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21285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D8593BC-2361-8540-B0AD-81DC853FE434}"/>
              </a:ext>
            </a:extLst>
          </p:cNvPr>
          <p:cNvSpPr>
            <a:spLocks noGrp="1"/>
          </p:cNvSpPr>
          <p:nvPr>
            <p:ph type="body" sz="quarter" idx="14" hasCustomPrompt="1"/>
          </p:nvPr>
        </p:nvSpPr>
        <p:spPr>
          <a:xfrm>
            <a:off x="1280159" y="2514600"/>
            <a:ext cx="2362200" cy="251781"/>
          </a:xfrm>
          <a:prstGeom prst="rect">
            <a:avLst/>
          </a:prstGeom>
        </p:spPr>
        <p:txBody>
          <a:bodyPr wrap="none" lIns="0" tIns="0" rIns="0" bIns="0"/>
          <a:lstStyle>
            <a:lvl1pPr marL="0" indent="0" algn="l">
              <a:buNone/>
              <a:defRPr sz="1200" b="1" i="0" cap="all" spc="0" baseline="0">
                <a:solidFill>
                  <a:schemeClr val="accent1"/>
                </a:solidFill>
                <a:latin typeface="DM Sans" pitchFamily="2" charset="77"/>
              </a:defRPr>
            </a:lvl1pPr>
          </a:lstStyle>
          <a:p>
            <a:pPr lvl="0"/>
            <a:r>
              <a:rPr lang="en-US" dirty="0"/>
              <a:t>DATE</a:t>
            </a:r>
          </a:p>
        </p:txBody>
      </p:sp>
      <p:sp>
        <p:nvSpPr>
          <p:cNvPr id="9" name="Title 1">
            <a:extLst>
              <a:ext uri="{FF2B5EF4-FFF2-40B4-BE49-F238E27FC236}">
                <a16:creationId xmlns:a16="http://schemas.microsoft.com/office/drawing/2014/main" id="{800AF809-E280-E543-BD44-606BEA405BA7}"/>
              </a:ext>
            </a:extLst>
          </p:cNvPr>
          <p:cNvSpPr>
            <a:spLocks noGrp="1"/>
          </p:cNvSpPr>
          <p:nvPr>
            <p:ph type="title" hasCustomPrompt="1"/>
          </p:nvPr>
        </p:nvSpPr>
        <p:spPr>
          <a:xfrm>
            <a:off x="1295400" y="3730752"/>
            <a:ext cx="6705600" cy="396875"/>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1800" kern="1200" cap="all" spc="0" baseline="0" dirty="0">
                <a:solidFill>
                  <a:srgbClr val="0D4877"/>
                </a:solidFill>
                <a:latin typeface="DM Sans" pitchFamily="2" charset="77"/>
                <a:ea typeface="+mn-ea"/>
                <a:cs typeface="+mn-cs"/>
              </a:defRPr>
            </a:lvl1pPr>
          </a:lstStyle>
          <a:p>
            <a:pPr fontAlgn="auto">
              <a:spcAft>
                <a:spcPts val="0"/>
              </a:spcAft>
            </a:pPr>
            <a:r>
              <a:rPr lang="en-US" sz="1800" dirty="0">
                <a:solidFill>
                  <a:srgbClr val="0D4877"/>
                </a:solidFill>
              </a:rPr>
              <a:t>SECTION SUBTITLE</a:t>
            </a:r>
          </a:p>
        </p:txBody>
      </p:sp>
      <p:sp>
        <p:nvSpPr>
          <p:cNvPr id="10" name="Text Placeholder 9">
            <a:extLst>
              <a:ext uri="{FF2B5EF4-FFF2-40B4-BE49-F238E27FC236}">
                <a16:creationId xmlns:a16="http://schemas.microsoft.com/office/drawing/2014/main" id="{96EB995E-33DE-1648-AD69-F6D86AF2D200}"/>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a:t>
            </a:r>
          </a:p>
        </p:txBody>
      </p:sp>
      <p:pic>
        <p:nvPicPr>
          <p:cNvPr id="7" name="Picture 6" descr="A picture containing object, clock, drawing&#10;&#10;Description automatically generated">
            <a:extLst>
              <a:ext uri="{FF2B5EF4-FFF2-40B4-BE49-F238E27FC236}">
                <a16:creationId xmlns:a16="http://schemas.microsoft.com/office/drawing/2014/main" id="{FA229BDD-4B17-C04B-B499-507025AD06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673684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Placeholder</a:t>
            </a:r>
          </a:p>
        </p:txBody>
      </p:sp>
    </p:spTree>
    <p:extLst>
      <p:ext uri="{BB962C8B-B14F-4D97-AF65-F5344CB8AC3E}">
        <p14:creationId xmlns:p14="http://schemas.microsoft.com/office/powerpoint/2010/main" val="2086768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dirty="0"/>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315968"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chemeClr val="accent5"/>
                </a:solidFill>
                <a:effectLst/>
                <a:latin typeface="Roboto" charset="0"/>
              </a:rPr>
              <a:t>Blue Cross Blue Shield of Massachusetts is an Independent Licensee of the Blue Cross and Blue Shield Association.</a:t>
            </a:r>
            <a:endParaRPr lang="en-US" sz="550" dirty="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1073363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0" cap="all" spc="0" baseline="0">
                <a:solidFill>
                  <a:schemeClr val="accent4"/>
                </a:solidFill>
                <a:latin typeface="Bebas Neue" panose="020B0606020202050201" pitchFamily="34" charset="77"/>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000" b="0" i="0" baseline="0">
                <a:solidFill>
                  <a:schemeClr val="accent1"/>
                </a:solidFill>
                <a:latin typeface="DM Sans" pitchFamily="2" charset="77"/>
              </a:defRPr>
            </a:lvl2pPr>
            <a:lvl3pPr>
              <a:buClr>
                <a:srgbClr val="164E9C"/>
              </a:buClr>
              <a:defRPr sz="1800" b="0" i="0" baseline="0">
                <a:solidFill>
                  <a:schemeClr val="accent1"/>
                </a:solidFill>
                <a:latin typeface="DM Sans" pitchFamily="2" charset="77"/>
              </a:defRPr>
            </a:lvl3pPr>
            <a:lvl4pPr>
              <a:buClr>
                <a:srgbClr val="164E9C"/>
              </a:buClr>
              <a:defRPr sz="1600" b="0" i="0" baseline="0">
                <a:solidFill>
                  <a:schemeClr val="accent1"/>
                </a:solidFill>
                <a:latin typeface="DM Sans" pitchFamily="2" charset="77"/>
              </a:defRPr>
            </a:lvl4pPr>
            <a:lvl5pPr>
              <a:buClr>
                <a:srgbClr val="164E9C"/>
              </a:buClr>
              <a:defRPr sz="1400" b="0" i="0" baseline="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372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DM Sans"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14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158887695"/>
      </p:ext>
    </p:extLst>
  </p:cSld>
  <p:clrMapOvr>
    <a:masterClrMapping/>
  </p:clrMapOvr>
  <p:extLst>
    <p:ext uri="{DCECCB84-F9BA-43D5-87BE-67443E8EF086}">
      <p15:sldGuideLst xmlns:p15="http://schemas.microsoft.com/office/powerpoint/2012/main">
        <p15:guide id="1" orient="horz" pos="2352">
          <p15:clr>
            <a:srgbClr val="FBAE40"/>
          </p15:clr>
        </p15:guide>
        <p15:guide id="2" pos="432">
          <p15:clr>
            <a:srgbClr val="FBAE40"/>
          </p15:clr>
        </p15:guide>
        <p15:guide id="3" orient="horz" pos="110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8093826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825800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DM Sans" pitchFamily="2" charset="77"/>
              </a:defRPr>
            </a:lvl1pPr>
            <a:lvl2pPr>
              <a:defRPr sz="1800" spc="0">
                <a:solidFill>
                  <a:schemeClr val="accent1"/>
                </a:solidFill>
                <a:latin typeface="DM Sans" pitchFamily="2" charset="77"/>
              </a:defRPr>
            </a:lvl2pPr>
            <a:lvl3pPr>
              <a:defRPr sz="1600" spc="0">
                <a:solidFill>
                  <a:schemeClr val="accent1"/>
                </a:solidFill>
                <a:latin typeface="DM Sans" pitchFamily="2" charset="77"/>
              </a:defRPr>
            </a:lvl3pPr>
            <a:lvl4pPr>
              <a:defRPr sz="1400" spc="0">
                <a:solidFill>
                  <a:schemeClr val="accent1"/>
                </a:solidFill>
                <a:latin typeface="DM Sans" pitchFamily="2" charset="77"/>
              </a:defRPr>
            </a:lvl4pPr>
            <a:lvl5pPr>
              <a:defRPr sz="12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574797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dirty="0"/>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71540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DM Sans" pitchFamily="2" charset="77"/>
              </a:defRPr>
            </a:lvl1pPr>
          </a:lstStyle>
          <a:p>
            <a:pPr lvl="0"/>
            <a:r>
              <a:rPr lang="en-US" dirty="0"/>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799185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698726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519966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dirty="0">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DM Sans" pitchFamily="2" charset="77"/>
              </a:defRPr>
            </a:lvl1pPr>
          </a:lstStyle>
          <a:p>
            <a:pPr marL="0" indent="0" algn="ctr">
              <a:buNone/>
            </a:pPr>
            <a:r>
              <a:rPr lang="en-US" b="1" spc="0" dirty="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DM Sans" pitchFamily="2" charset="77"/>
              </a:defRPr>
            </a:lvl1pPr>
          </a:lstStyle>
          <a:p>
            <a:r>
              <a:rPr lang="en-US" sz="4800" dirty="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889712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DM Sans" pitchFamily="2" charset="77"/>
              </a:defRPr>
            </a:lvl1pPr>
          </a:lstStyle>
          <a:p>
            <a:pPr lvl="0"/>
            <a:r>
              <a:rPr lang="en-US" dirty="0"/>
              <a:t>Small bullet sample small bullet sample small bullet sample small bullet sample</a:t>
            </a:r>
            <a:endParaRPr lang="en-US" i="0" dirty="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endParaRPr lang="en-US" i="0" dirty="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Small bullet sample small bullet sample small bullet sample small bullet sample</a:t>
            </a:r>
            <a:endParaRPr lang="en-US" i="0" dirty="0"/>
          </a:p>
          <a:p>
            <a:pPr lvl="0"/>
            <a:endParaRPr lang="en-US" i="0" dirty="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705093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646357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DM Sans" pitchFamily="2" charset="77"/>
              </a:defRPr>
            </a:lvl1pPr>
          </a:lstStyle>
          <a:p>
            <a:pPr lvl="0"/>
            <a:r>
              <a:rPr lang="en-US" dirty="0"/>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DM Sans" pitchFamily="2" charset="77"/>
              </a:defRPr>
            </a:lvl1pPr>
          </a:lstStyle>
          <a:p>
            <a:pPr lvl="0"/>
            <a:r>
              <a:rPr lang="en-US" dirty="0"/>
              <a:t>Sample citation sample citation sample citation sample citation sample citation sample citation sample citation.</a:t>
            </a:r>
            <a:r>
              <a:rPr lang="en-US" baseline="30000" dirty="0"/>
              <a:t>1</a:t>
            </a:r>
            <a:endParaRPr lang="en-US" dirty="0"/>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DM Sans" pitchFamily="2" charset="77"/>
              </a:defRPr>
            </a:lvl1pPr>
          </a:lstStyle>
          <a:p>
            <a:pPr lvl="0"/>
            <a:r>
              <a:rPr lang="en-US" dirty="0"/>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Sample Large copy Sample Large copy </a:t>
            </a:r>
          </a:p>
          <a:p>
            <a:pPr lvl="0"/>
            <a:endParaRPr lang="en-US" dirty="0"/>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0" spc="0">
                <a:solidFill>
                  <a:schemeClr val="accent4"/>
                </a:solidFill>
                <a:latin typeface="Bebas Neue" panose="020B0606020202050201" pitchFamily="34" charset="77"/>
              </a:defRPr>
            </a:lvl1pPr>
          </a:lstStyle>
          <a:p>
            <a:pPr lvl="0"/>
            <a:r>
              <a:rPr lang="en-US" dirty="0"/>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DM Sans" pitchFamily="2" charset="77"/>
              </a:defRPr>
            </a:lvl1pPr>
          </a:lstStyle>
          <a:p>
            <a:pPr lvl="0"/>
            <a:r>
              <a:rPr lang="en-US" dirty="0"/>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1452403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6402478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902598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780460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dirty="0">
              <a:latin typeface="DM Sans" pitchFamily="2" charset="77"/>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t>Small bullet point</a:t>
            </a:r>
          </a:p>
          <a:p>
            <a:pPr lvl="0"/>
            <a:endParaRPr lang="en-US" dirty="0"/>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DM Sans" pitchFamily="2" charset="77"/>
              </a:defRPr>
            </a:lvl1pPr>
          </a:lstStyle>
          <a:p>
            <a:pPr lvl="0"/>
            <a:r>
              <a:rPr lang="en-US" dirty="0"/>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dirty="0">
              <a:latin typeface="DM Sans" pitchFamily="2" charset="77"/>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2019-2020</a:t>
            </a:r>
          </a:p>
        </p:txBody>
      </p:sp>
    </p:spTree>
    <p:extLst>
      <p:ext uri="{BB962C8B-B14F-4D97-AF65-F5344CB8AC3E}">
        <p14:creationId xmlns:p14="http://schemas.microsoft.com/office/powerpoint/2010/main" val="256105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Placeholder</a:t>
            </a:r>
          </a:p>
        </p:txBody>
      </p:sp>
    </p:spTree>
    <p:extLst>
      <p:ext uri="{BB962C8B-B14F-4D97-AF65-F5344CB8AC3E}">
        <p14:creationId xmlns:p14="http://schemas.microsoft.com/office/powerpoint/2010/main" val="603689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Iconography Librar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Iconography library</a:t>
            </a:r>
          </a:p>
        </p:txBody>
      </p:sp>
    </p:spTree>
    <p:extLst>
      <p:ext uri="{BB962C8B-B14F-4D97-AF65-F5344CB8AC3E}">
        <p14:creationId xmlns:p14="http://schemas.microsoft.com/office/powerpoint/2010/main" val="3564431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437947"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accent5"/>
                </a:solidFill>
                <a:effectLst/>
                <a:latin typeface="Roboto" charset="0"/>
              </a:rPr>
              <a:t>Blue Cross Blue Shield of Massachusetts is an Independent Licensee of the Blue Cross and Blue Shield Association.</a:t>
            </a:r>
            <a:endParaRPr lang="en-US" sz="550" dirty="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DM Sans" pitchFamily="2" charset="77"/>
              </a:defRPr>
            </a:lvl1pPr>
          </a:lstStyle>
          <a:p>
            <a:pPr lvl="0"/>
            <a:r>
              <a:rPr lang="en-US" dirty="0"/>
              <a:t>Blue Cross Blue Shield of Massachusetts is an Independent Licensee </a:t>
            </a:r>
            <a:br>
              <a:rPr lang="en-US" dirty="0"/>
            </a:br>
            <a:r>
              <a:rPr lang="en-US" dirty="0"/>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437948"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bg1"/>
                </a:solidFill>
                <a:effectLst/>
                <a:latin typeface="Roboto" charset="0"/>
              </a:rPr>
              <a:t>Blue Cross Blue Shield of Massachusetts is an Independent Licensee of the Blue Cross and Blue Shield Association.</a:t>
            </a:r>
            <a:endParaRPr lang="en-US" sz="550" dirty="0">
              <a:solidFill>
                <a:schemeClr val="bg1"/>
              </a:solidFill>
            </a:endParaRPr>
          </a:p>
        </p:txBody>
      </p:sp>
    </p:spTree>
    <p:extLst>
      <p:ext uri="{BB962C8B-B14F-4D97-AF65-F5344CB8AC3E}">
        <p14:creationId xmlns:p14="http://schemas.microsoft.com/office/powerpoint/2010/main" val="158908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asic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DE32C1-0CA2-C347-8192-111898918D22}"/>
              </a:ext>
            </a:extLst>
          </p:cNvPr>
          <p:cNvSpPr>
            <a:spLocks noGrp="1"/>
          </p:cNvSpPr>
          <p:nvPr>
            <p:ph type="body" sz="quarter" idx="11" hasCustomPrompt="1"/>
          </p:nvPr>
        </p:nvSpPr>
        <p:spPr>
          <a:xfrm>
            <a:off x="7781925" y="1447799"/>
            <a:ext cx="3359150" cy="4883427"/>
          </a:xfrm>
          <a:prstGeom prst="rect">
            <a:avLst/>
          </a:prstGeom>
        </p:spPr>
        <p:txBody>
          <a:bodyPr anchor="ctr"/>
          <a:lstStyle>
            <a:lvl1pPr>
              <a:defRPr sz="2400">
                <a:solidFill>
                  <a:srgbClr val="1E4873"/>
                </a:solidFill>
                <a:latin typeface="DM Sans" pitchFamily="2" charset="77"/>
              </a:defRPr>
            </a:lvl1pPr>
          </a:lstStyle>
          <a:p>
            <a:pPr lvl="0"/>
            <a:r>
              <a:rPr lang="en-US" dirty="0"/>
              <a:t>Key Insights</a:t>
            </a:r>
          </a:p>
        </p:txBody>
      </p:sp>
      <p:sp>
        <p:nvSpPr>
          <p:cNvPr id="2" name="Title 1">
            <a:extLst>
              <a:ext uri="{FF2B5EF4-FFF2-40B4-BE49-F238E27FC236}">
                <a16:creationId xmlns:a16="http://schemas.microsoft.com/office/drawing/2014/main" id="{A27325A4-64AB-4A4E-9927-E06BFF5F2BFC}"/>
              </a:ext>
            </a:extLst>
          </p:cNvPr>
          <p:cNvSpPr>
            <a:spLocks noGrp="1"/>
          </p:cNvSpPr>
          <p:nvPr>
            <p:ph type="title" hasCustomPrompt="1"/>
          </p:nvPr>
        </p:nvSpPr>
        <p:spPr>
          <a:xfrm>
            <a:off x="839788" y="457200"/>
            <a:ext cx="6276629" cy="530225"/>
          </a:xfrm>
          <a:prstGeom prst="rect">
            <a:avLst/>
          </a:prstGeom>
        </p:spPr>
        <p:txBody>
          <a:bodyPr anchor="t"/>
          <a:lstStyle>
            <a:lvl1pPr>
              <a:defRPr sz="3200" baseline="0">
                <a:solidFill>
                  <a:srgbClr val="FC5C3B"/>
                </a:solidFill>
                <a:latin typeface="Bebas Neue" panose="020B0606020202050201" pitchFamily="34" charset="77"/>
              </a:defRPr>
            </a:lvl1pPr>
          </a:lstStyle>
          <a:p>
            <a:r>
              <a:rPr lang="en-US" dirty="0"/>
              <a:t>Basic chart slide</a:t>
            </a:r>
          </a:p>
        </p:txBody>
      </p:sp>
      <p:sp>
        <p:nvSpPr>
          <p:cNvPr id="3" name="Content Placeholder 2">
            <a:extLst>
              <a:ext uri="{FF2B5EF4-FFF2-40B4-BE49-F238E27FC236}">
                <a16:creationId xmlns:a16="http://schemas.microsoft.com/office/drawing/2014/main" id="{FB2C3F3F-79AD-A047-8DE9-BBC29BB1133A}"/>
              </a:ext>
            </a:extLst>
          </p:cNvPr>
          <p:cNvSpPr>
            <a:spLocks noGrp="1"/>
          </p:cNvSpPr>
          <p:nvPr>
            <p:ph idx="1" hasCustomPrompt="1"/>
          </p:nvPr>
        </p:nvSpPr>
        <p:spPr>
          <a:xfrm>
            <a:off x="839788" y="1447663"/>
            <a:ext cx="6172200" cy="4873625"/>
          </a:xfrm>
          <a:prstGeom prst="rect">
            <a:avLst/>
          </a:prstGeom>
        </p:spPr>
        <p:txBody>
          <a:bodyPr anchor="ctr"/>
          <a:lstStyle>
            <a:lvl1pPr marL="0" indent="0" algn="ctr">
              <a:buNone/>
              <a:defRPr sz="1800" cap="all" spc="300" baseline="0">
                <a:solidFill>
                  <a:srgbClr val="0D4877"/>
                </a:solidFill>
                <a:latin typeface="DM Sans" pitchFamily="2"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chart]</a:t>
            </a:r>
          </a:p>
        </p:txBody>
      </p:sp>
      <p:sp>
        <p:nvSpPr>
          <p:cNvPr id="4" name="Text Placeholder 3">
            <a:extLst>
              <a:ext uri="{FF2B5EF4-FFF2-40B4-BE49-F238E27FC236}">
                <a16:creationId xmlns:a16="http://schemas.microsoft.com/office/drawing/2014/main" id="{30F9A7BC-FA19-5043-AB36-7EAFE5575478}"/>
              </a:ext>
            </a:extLst>
          </p:cNvPr>
          <p:cNvSpPr>
            <a:spLocks noGrp="1"/>
          </p:cNvSpPr>
          <p:nvPr>
            <p:ph type="body" sz="half" idx="2" hasCustomPrompt="1"/>
          </p:nvPr>
        </p:nvSpPr>
        <p:spPr>
          <a:xfrm>
            <a:off x="839788" y="1013792"/>
            <a:ext cx="6276629" cy="365125"/>
          </a:xfrm>
          <a:prstGeom prst="rect">
            <a:avLst/>
          </a:prstGeom>
        </p:spPr>
        <p:txBody>
          <a:bodyPr/>
          <a:lstStyle>
            <a:lvl1pPr marL="0" indent="0">
              <a:buNone/>
              <a:defRPr sz="1600" baseline="0">
                <a:latin typeface="DM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subtitle</a:t>
            </a:r>
          </a:p>
        </p:txBody>
      </p:sp>
      <p:cxnSp>
        <p:nvCxnSpPr>
          <p:cNvPr id="9" name="Straight Connector 8">
            <a:extLst>
              <a:ext uri="{FF2B5EF4-FFF2-40B4-BE49-F238E27FC236}">
                <a16:creationId xmlns:a16="http://schemas.microsoft.com/office/drawing/2014/main" id="{60B15EDC-F6C2-FD4E-A204-FBAE63EF2118}"/>
              </a:ext>
            </a:extLst>
          </p:cNvPr>
          <p:cNvCxnSpPr/>
          <p:nvPr userDrawn="1"/>
        </p:nvCxnSpPr>
        <p:spPr>
          <a:xfrm>
            <a:off x="7345019" y="1457602"/>
            <a:ext cx="0" cy="4873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623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DM Sans" pitchFamily="2" charset="77"/>
              </a:defRPr>
            </a:lvl1pPr>
          </a:lstStyle>
          <a:p>
            <a:pPr lvl="0"/>
            <a:r>
              <a:rPr lang="en-US" sz="1800" dirty="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0705881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DM Sans" pitchFamily="2" charset="77"/>
              </a:defRPr>
            </a:lvl1pPr>
          </a:lstStyle>
          <a:p>
            <a:pPr lvl="0"/>
            <a:r>
              <a:rPr lang="en-US" sz="1800" dirty="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Title Slide option 1</a:t>
            </a:r>
          </a:p>
        </p:txBody>
      </p:sp>
    </p:spTree>
    <p:extLst>
      <p:ext uri="{BB962C8B-B14F-4D97-AF65-F5344CB8AC3E}">
        <p14:creationId xmlns:p14="http://schemas.microsoft.com/office/powerpoint/2010/main" val="30403621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dirty="0"/>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Tree>
    <p:extLst>
      <p:ext uri="{BB962C8B-B14F-4D97-AF65-F5344CB8AC3E}">
        <p14:creationId xmlns:p14="http://schemas.microsoft.com/office/powerpoint/2010/main" val="2874356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DM Sans" pitchFamily="2" charset="77"/>
              </a:defRPr>
            </a:lvl1pPr>
          </a:lstStyle>
          <a:p>
            <a:pPr lvl="0"/>
            <a:r>
              <a:rPr lang="en-US" dirty="0"/>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35718258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Placeholder</a:t>
            </a:r>
          </a:p>
        </p:txBody>
      </p:sp>
    </p:spTree>
    <p:extLst>
      <p:ext uri="{BB962C8B-B14F-4D97-AF65-F5344CB8AC3E}">
        <p14:creationId xmlns:p14="http://schemas.microsoft.com/office/powerpoint/2010/main" val="27209373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dirty="0"/>
              <a:t>SECTION SUBTITLE</a:t>
            </a: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chemeClr val="accent5"/>
                </a:solidFill>
                <a:effectLst/>
                <a:latin typeface="Roboto" charset="0"/>
              </a:rPr>
              <a:t>Blue Cross Blue Shield of Massachusetts is an Independent Licensee of the Blue Cross and Blue Shield Association.</a:t>
            </a:r>
            <a:endParaRPr lang="en-US" sz="550" dirty="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3138742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0" cap="all" spc="0" baseline="0">
                <a:solidFill>
                  <a:schemeClr val="accent4"/>
                </a:solidFill>
                <a:latin typeface="Bebas Neue" panose="020B0606020202050201" pitchFamily="34" charset="77"/>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000" b="0" i="0" baseline="0">
                <a:solidFill>
                  <a:schemeClr val="accent1"/>
                </a:solidFill>
                <a:latin typeface="DM Sans" pitchFamily="2" charset="77"/>
              </a:defRPr>
            </a:lvl2pPr>
            <a:lvl3pPr>
              <a:buClr>
                <a:srgbClr val="164E9C"/>
              </a:buClr>
              <a:defRPr sz="1800" b="0" i="0" baseline="0">
                <a:solidFill>
                  <a:schemeClr val="accent1"/>
                </a:solidFill>
                <a:latin typeface="DM Sans" pitchFamily="2" charset="77"/>
              </a:defRPr>
            </a:lvl3pPr>
            <a:lvl4pPr>
              <a:buClr>
                <a:srgbClr val="164E9C"/>
              </a:buClr>
              <a:defRPr sz="1600" b="0" i="0" baseline="0">
                <a:solidFill>
                  <a:schemeClr val="accent1"/>
                </a:solidFill>
                <a:latin typeface="DM Sans" pitchFamily="2" charset="77"/>
              </a:defRPr>
            </a:lvl4pPr>
            <a:lvl5pPr>
              <a:buClr>
                <a:srgbClr val="164E9C"/>
              </a:buClr>
              <a:defRPr sz="1400" b="0" i="0" baseline="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27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dirty="0"/>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315968"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chemeClr val="accent5"/>
                </a:solidFill>
                <a:effectLst/>
                <a:latin typeface="Roboto" charset="0"/>
              </a:rPr>
              <a:t>Blue Cross Blue Shield of Massachusetts is an Independent Licensee of the Blue Cross and Blue Shield Association.</a:t>
            </a:r>
            <a:endParaRPr lang="en-US" sz="550" dirty="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24509430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DM Sans"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3303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113687095"/>
      </p:ext>
    </p:extLst>
  </p:cSld>
  <p:clrMapOvr>
    <a:masterClrMapping/>
  </p:clrMapOvr>
  <p:extLst>
    <p:ext uri="{DCECCB84-F9BA-43D5-87BE-67443E8EF086}">
      <p15:sldGuideLst xmlns:p15="http://schemas.microsoft.com/office/powerpoint/2012/main">
        <p15:guide id="1" orient="horz" pos="2352">
          <p15:clr>
            <a:srgbClr val="FBAE40"/>
          </p15:clr>
        </p15:guide>
        <p15:guide id="2" pos="432">
          <p15:clr>
            <a:srgbClr val="FBAE40"/>
          </p15:clr>
        </p15:guide>
        <p15:guide id="3" orient="horz" pos="110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633300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592926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DM Sans" pitchFamily="2" charset="77"/>
              </a:defRPr>
            </a:lvl1pPr>
            <a:lvl2pPr>
              <a:defRPr sz="1800" spc="0">
                <a:solidFill>
                  <a:schemeClr val="accent1"/>
                </a:solidFill>
                <a:latin typeface="DM Sans" pitchFamily="2" charset="77"/>
              </a:defRPr>
            </a:lvl2pPr>
            <a:lvl3pPr>
              <a:defRPr sz="1600" spc="0">
                <a:solidFill>
                  <a:schemeClr val="accent1"/>
                </a:solidFill>
                <a:latin typeface="DM Sans" pitchFamily="2" charset="77"/>
              </a:defRPr>
            </a:lvl3pPr>
            <a:lvl4pPr>
              <a:defRPr sz="1400" spc="0">
                <a:solidFill>
                  <a:schemeClr val="accent1"/>
                </a:solidFill>
                <a:latin typeface="DM Sans" pitchFamily="2" charset="77"/>
              </a:defRPr>
            </a:lvl4pPr>
            <a:lvl5pPr>
              <a:defRPr sz="12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9161364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dirty="0"/>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40333637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9656854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559596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dirty="0">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DM Sans" pitchFamily="2" charset="77"/>
              </a:defRPr>
            </a:lvl1pPr>
          </a:lstStyle>
          <a:p>
            <a:pPr marL="0" indent="0" algn="ctr">
              <a:buNone/>
            </a:pPr>
            <a:r>
              <a:rPr lang="en-US" b="1" spc="0" dirty="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DM Sans" pitchFamily="2" charset="77"/>
              </a:defRPr>
            </a:lvl1pPr>
          </a:lstStyle>
          <a:p>
            <a:r>
              <a:rPr lang="en-US" sz="4800" dirty="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600323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DM Sans" pitchFamily="2" charset="77"/>
              </a:defRPr>
            </a:lvl1pPr>
          </a:lstStyle>
          <a:p>
            <a:pPr lvl="0"/>
            <a:r>
              <a:rPr lang="en-US" dirty="0"/>
              <a:t>Small bullet sample small bullet sample small bullet sample small bullet sample</a:t>
            </a:r>
            <a:endParaRPr lang="en-US" i="0" dirty="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endParaRPr lang="en-US" i="0" dirty="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Small bullet sample small bullet sample small bullet sample small bullet sample</a:t>
            </a:r>
            <a:endParaRPr lang="en-US" i="0" dirty="0"/>
          </a:p>
          <a:p>
            <a:pPr lvl="0"/>
            <a:endParaRPr lang="en-US" i="0" dirty="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74695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0" cap="all" spc="0" baseline="0">
                <a:solidFill>
                  <a:schemeClr val="accent4"/>
                </a:solidFill>
                <a:latin typeface="Bebas Neue" panose="020B0606020202050201" pitchFamily="34" charset="77"/>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000" b="0" i="0" baseline="0">
                <a:solidFill>
                  <a:schemeClr val="accent1"/>
                </a:solidFill>
                <a:latin typeface="DM Sans" pitchFamily="2" charset="77"/>
              </a:defRPr>
            </a:lvl2pPr>
            <a:lvl3pPr>
              <a:buClr>
                <a:srgbClr val="164E9C"/>
              </a:buClr>
              <a:defRPr sz="1800" b="0" i="0" baseline="0">
                <a:solidFill>
                  <a:schemeClr val="accent1"/>
                </a:solidFill>
                <a:latin typeface="DM Sans" pitchFamily="2" charset="77"/>
              </a:defRPr>
            </a:lvl3pPr>
            <a:lvl4pPr>
              <a:buClr>
                <a:srgbClr val="164E9C"/>
              </a:buClr>
              <a:defRPr sz="1600" b="0" i="0" baseline="0">
                <a:solidFill>
                  <a:schemeClr val="accent1"/>
                </a:solidFill>
                <a:latin typeface="DM Sans" pitchFamily="2" charset="77"/>
              </a:defRPr>
            </a:lvl4pPr>
            <a:lvl5pPr>
              <a:buClr>
                <a:srgbClr val="164E9C"/>
              </a:buClr>
              <a:defRPr sz="1400" b="0" i="0" baseline="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728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0901948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DM Sans" pitchFamily="2" charset="77"/>
              </a:defRPr>
            </a:lvl1pPr>
          </a:lstStyle>
          <a:p>
            <a:pPr lvl="0"/>
            <a:r>
              <a:rPr lang="en-US" dirty="0"/>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DM Sans" pitchFamily="2" charset="77"/>
              </a:defRPr>
            </a:lvl1pPr>
          </a:lstStyle>
          <a:p>
            <a:pPr lvl="0"/>
            <a:r>
              <a:rPr lang="en-US" dirty="0"/>
              <a:t>Sample citation sample citation sample citation sample citation sample citation sample citation sample citation.</a:t>
            </a:r>
            <a:r>
              <a:rPr lang="en-US" baseline="30000" dirty="0"/>
              <a:t>1</a:t>
            </a:r>
            <a:endParaRPr lang="en-US" dirty="0"/>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DM Sans" pitchFamily="2" charset="77"/>
              </a:defRPr>
            </a:lvl1pPr>
          </a:lstStyle>
          <a:p>
            <a:pPr lvl="0"/>
            <a:r>
              <a:rPr lang="en-US" dirty="0"/>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Sample Large copy Sample Large copy </a:t>
            </a:r>
          </a:p>
          <a:p>
            <a:pPr lvl="0"/>
            <a:endParaRPr lang="en-US" dirty="0"/>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0" spc="0">
                <a:solidFill>
                  <a:schemeClr val="accent4"/>
                </a:solidFill>
                <a:latin typeface="Bebas Neue" panose="020B0606020202050201" pitchFamily="34" charset="77"/>
              </a:defRPr>
            </a:lvl1pPr>
          </a:lstStyle>
          <a:p>
            <a:pPr lvl="0"/>
            <a:r>
              <a:rPr lang="en-US" dirty="0"/>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DM Sans" pitchFamily="2" charset="77"/>
              </a:defRPr>
            </a:lvl1pPr>
          </a:lstStyle>
          <a:p>
            <a:pPr lvl="0"/>
            <a:r>
              <a:rPr lang="en-US" dirty="0"/>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5382881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4582407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0251048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2575628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dirty="0">
              <a:latin typeface="DM Sans" pitchFamily="2" charset="77"/>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t>Small bullet point</a:t>
            </a:r>
          </a:p>
          <a:p>
            <a:pPr lvl="0"/>
            <a:endParaRPr lang="en-US" dirty="0"/>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DM Sans" pitchFamily="2" charset="77"/>
              </a:defRPr>
            </a:lvl1pPr>
          </a:lstStyle>
          <a:p>
            <a:pPr lvl="0"/>
            <a:r>
              <a:rPr lang="en-US" dirty="0"/>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dirty="0">
              <a:latin typeface="DM Sans" pitchFamily="2" charset="77"/>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2019-2020</a:t>
            </a:r>
          </a:p>
        </p:txBody>
      </p:sp>
    </p:spTree>
    <p:extLst>
      <p:ext uri="{BB962C8B-B14F-4D97-AF65-F5344CB8AC3E}">
        <p14:creationId xmlns:p14="http://schemas.microsoft.com/office/powerpoint/2010/main" val="33313082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437947"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accent5"/>
                </a:solidFill>
                <a:effectLst/>
                <a:latin typeface="Roboto" charset="0"/>
              </a:rPr>
              <a:t>Blue Cross Blue Shield of Massachusetts is an Independent Licensee of the Blue Cross and Blue Shield Association.</a:t>
            </a:r>
            <a:endParaRPr lang="en-US" sz="550" dirty="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DM Sans" pitchFamily="2" charset="77"/>
              </a:defRPr>
            </a:lvl1pPr>
          </a:lstStyle>
          <a:p>
            <a:pPr lvl="0"/>
            <a:r>
              <a:rPr lang="en-US" dirty="0"/>
              <a:t>Blue Cross Blue Shield of Massachusetts is an Independent Licensee </a:t>
            </a:r>
            <a:br>
              <a:rPr lang="en-US" dirty="0"/>
            </a:br>
            <a:r>
              <a:rPr lang="en-US" dirty="0"/>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437948"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bg1"/>
                </a:solidFill>
                <a:effectLst/>
                <a:latin typeface="Roboto" charset="0"/>
              </a:rPr>
              <a:t>Blue Cross Blue Shield of Massachusetts is an Independent Licensee of the Blue Cross and Blue Shield Association.</a:t>
            </a:r>
            <a:endParaRPr lang="en-US" sz="550" dirty="0">
              <a:solidFill>
                <a:schemeClr val="bg1"/>
              </a:solidFill>
            </a:endParaRPr>
          </a:p>
        </p:txBody>
      </p:sp>
    </p:spTree>
    <p:extLst>
      <p:ext uri="{BB962C8B-B14F-4D97-AF65-F5344CB8AC3E}">
        <p14:creationId xmlns:p14="http://schemas.microsoft.com/office/powerpoint/2010/main" val="16266236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 line Title and Content w/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186" y="2245977"/>
            <a:ext cx="11468100" cy="18446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10" name="Title Placeholder 1"/>
          <p:cNvSpPr>
            <a:spLocks noGrp="1"/>
          </p:cNvSpPr>
          <p:nvPr>
            <p:ph type="title"/>
          </p:nvPr>
        </p:nvSpPr>
        <p:spPr bwMode="auto">
          <a:xfrm>
            <a:off x="304133" y="922118"/>
            <a:ext cx="11468100" cy="70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p>
        </p:txBody>
      </p:sp>
      <p:sp>
        <p:nvSpPr>
          <p:cNvPr id="7" name="Text Placeholder 7"/>
          <p:cNvSpPr>
            <a:spLocks noGrp="1"/>
          </p:cNvSpPr>
          <p:nvPr>
            <p:ph type="body" sz="quarter" idx="13"/>
          </p:nvPr>
        </p:nvSpPr>
        <p:spPr>
          <a:xfrm>
            <a:off x="300941" y="1556474"/>
            <a:ext cx="11468099" cy="400110"/>
          </a:xfrm>
        </p:spPr>
        <p:txBody>
          <a:bodyPr/>
          <a:lstStyle>
            <a:lvl1pPr marL="0" indent="0">
              <a:lnSpc>
                <a:spcPts val="2400"/>
              </a:lnSpc>
              <a:spcBef>
                <a:spcPts val="0"/>
              </a:spcBef>
              <a:buNone/>
              <a:defRPr sz="220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54313983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 line title w/subhea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p:txBody>
          <a:bodyPr/>
          <a:lstStyle>
            <a:lvl1pPr>
              <a:defRPr/>
            </a:lvl1pPr>
          </a:lstStyle>
          <a:p>
            <a:pPr>
              <a:defRPr/>
            </a:pPr>
            <a:endParaRPr lang="en-US" dirty="0"/>
          </a:p>
        </p:txBody>
      </p:sp>
      <p:sp>
        <p:nvSpPr>
          <p:cNvPr id="6" name="Title Placeholder 1"/>
          <p:cNvSpPr>
            <a:spLocks noGrp="1"/>
          </p:cNvSpPr>
          <p:nvPr>
            <p:ph type="title"/>
          </p:nvPr>
        </p:nvSpPr>
        <p:spPr bwMode="auto">
          <a:xfrm>
            <a:off x="304133" y="922118"/>
            <a:ext cx="11468100" cy="70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p>
        </p:txBody>
      </p:sp>
      <p:sp>
        <p:nvSpPr>
          <p:cNvPr id="8" name="Text Placeholder 7"/>
          <p:cNvSpPr>
            <a:spLocks noGrp="1"/>
          </p:cNvSpPr>
          <p:nvPr>
            <p:ph type="body" sz="quarter" idx="13"/>
          </p:nvPr>
        </p:nvSpPr>
        <p:spPr>
          <a:xfrm>
            <a:off x="300941" y="1556474"/>
            <a:ext cx="11468099" cy="400110"/>
          </a:xfrm>
        </p:spPr>
        <p:txBody>
          <a:bodyPr/>
          <a:lstStyle>
            <a:lvl1pPr marL="0" indent="0">
              <a:lnSpc>
                <a:spcPts val="2400"/>
              </a:lnSpc>
              <a:spcBef>
                <a:spcPts val="0"/>
              </a:spcBef>
              <a:buNone/>
              <a:defRPr sz="220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285065050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 line title w/subhead w/table">
    <p:spTree>
      <p:nvGrpSpPr>
        <p:cNvPr id="1" name=""/>
        <p:cNvGrpSpPr/>
        <p:nvPr/>
      </p:nvGrpSpPr>
      <p:grpSpPr>
        <a:xfrm>
          <a:off x="0" y="0"/>
          <a:ext cx="0" cy="0"/>
          <a:chOff x="0" y="0"/>
          <a:chExt cx="0" cy="0"/>
        </a:xfrm>
      </p:grpSpPr>
      <p:sp>
        <p:nvSpPr>
          <p:cNvPr id="9" name="Table Placeholder 8"/>
          <p:cNvSpPr>
            <a:spLocks noGrp="1"/>
          </p:cNvSpPr>
          <p:nvPr>
            <p:ph type="tbl" sz="quarter" idx="14"/>
          </p:nvPr>
        </p:nvSpPr>
        <p:spPr>
          <a:xfrm>
            <a:off x="304801" y="2441567"/>
            <a:ext cx="11461175" cy="3593805"/>
          </a:xfrm>
        </p:spPr>
        <p:txBody>
          <a:bodyPr rtlCol="0"/>
          <a:lstStyle/>
          <a:p>
            <a:pPr lvl="0"/>
            <a:r>
              <a:rPr lang="en-US" noProof="0" dirty="0"/>
              <a:t>Click icon to add table</a:t>
            </a:r>
          </a:p>
        </p:txBody>
      </p:sp>
      <p:sp>
        <p:nvSpPr>
          <p:cNvPr id="6" name="Footer Placeholder 4"/>
          <p:cNvSpPr>
            <a:spLocks noGrp="1"/>
          </p:cNvSpPr>
          <p:nvPr>
            <p:ph type="ftr" sz="quarter" idx="16"/>
          </p:nvPr>
        </p:nvSpPr>
        <p:spPr/>
        <p:txBody>
          <a:bodyPr/>
          <a:lstStyle>
            <a:lvl1pPr>
              <a:defRPr/>
            </a:lvl1pPr>
          </a:lstStyle>
          <a:p>
            <a:pPr>
              <a:defRPr/>
            </a:pPr>
            <a:endParaRPr lang="en-US" dirty="0"/>
          </a:p>
        </p:txBody>
      </p:sp>
      <p:sp>
        <p:nvSpPr>
          <p:cNvPr id="10" name="Title Placeholder 1"/>
          <p:cNvSpPr>
            <a:spLocks noGrp="1"/>
          </p:cNvSpPr>
          <p:nvPr>
            <p:ph type="title"/>
          </p:nvPr>
        </p:nvSpPr>
        <p:spPr bwMode="auto">
          <a:xfrm>
            <a:off x="304133" y="922118"/>
            <a:ext cx="11468100" cy="70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p>
        </p:txBody>
      </p:sp>
      <p:sp>
        <p:nvSpPr>
          <p:cNvPr id="7" name="Text Placeholder 7"/>
          <p:cNvSpPr>
            <a:spLocks noGrp="1"/>
          </p:cNvSpPr>
          <p:nvPr>
            <p:ph type="body" sz="quarter" idx="13"/>
          </p:nvPr>
        </p:nvSpPr>
        <p:spPr>
          <a:xfrm>
            <a:off x="300941" y="1556474"/>
            <a:ext cx="11468099" cy="400110"/>
          </a:xfrm>
        </p:spPr>
        <p:txBody>
          <a:bodyPr/>
          <a:lstStyle>
            <a:lvl1pPr marL="0" indent="0">
              <a:lnSpc>
                <a:spcPts val="2400"/>
              </a:lnSpc>
              <a:spcBef>
                <a:spcPts val="0"/>
              </a:spcBef>
              <a:buNone/>
              <a:defRPr sz="220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39363643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DM Sans"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6585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single box">
    <p:spTree>
      <p:nvGrpSpPr>
        <p:cNvPr id="1" name=""/>
        <p:cNvGrpSpPr/>
        <p:nvPr/>
      </p:nvGrpSpPr>
      <p:grpSpPr>
        <a:xfrm>
          <a:off x="0" y="0"/>
          <a:ext cx="0" cy="0"/>
          <a:chOff x="0" y="0"/>
          <a:chExt cx="0" cy="0"/>
        </a:xfrm>
      </p:grpSpPr>
      <p:sp>
        <p:nvSpPr>
          <p:cNvPr id="6" name="Rectangle 5"/>
          <p:cNvSpPr/>
          <p:nvPr userDrawn="1"/>
        </p:nvSpPr>
        <p:spPr bwMode="auto">
          <a:xfrm>
            <a:off x="0" y="1960369"/>
            <a:ext cx="12192000" cy="4129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0" name="Content Placeholder 9"/>
          <p:cNvSpPr>
            <a:spLocks noGrp="1"/>
          </p:cNvSpPr>
          <p:nvPr userDrawn="1">
            <p:ph sz="quarter" idx="13"/>
          </p:nvPr>
        </p:nvSpPr>
        <p:spPr>
          <a:xfrm>
            <a:off x="454891" y="2172515"/>
            <a:ext cx="11317341" cy="2985433"/>
          </a:xfrm>
        </p:spPr>
        <p:txBody>
          <a:bodyPr/>
          <a:lstStyle>
            <a:lvl1pPr marL="176213" marR="0" indent="-176213" algn="l" defTabSz="914400" rtl="0" eaLnBrk="1" fontAlgn="base" latinLnBrk="0" hangingPunct="1">
              <a:lnSpc>
                <a:spcPct val="150000"/>
              </a:lnSpc>
              <a:spcBef>
                <a:spcPts val="1000"/>
              </a:spcBef>
              <a:spcAft>
                <a:spcPct val="0"/>
              </a:spcAft>
              <a:buClr>
                <a:schemeClr val="bg1"/>
              </a:buClr>
              <a:buSzPct val="125000"/>
              <a:buFont typeface="Arial" panose="020B0604020202020204" pitchFamily="34" charset="0"/>
              <a:buChar char="•"/>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marL="176213" marR="0" lvl="0" indent="-176213" algn="l" defTabSz="914400" rtl="0" eaLnBrk="1" fontAlgn="base" latinLnBrk="0" hangingPunct="1">
              <a:lnSpc>
                <a:spcPct val="90000"/>
              </a:lnSpc>
              <a:spcBef>
                <a:spcPts val="1000"/>
              </a:spcBef>
              <a:spcAft>
                <a:spcPct val="0"/>
              </a:spcAft>
              <a:buClr>
                <a:schemeClr val="bg1"/>
              </a:buClr>
              <a:buSzPct val="125000"/>
              <a:buFont typeface="Arial" panose="020B0604020202020204" pitchFamily="34" charset="0"/>
              <a:buChar char="•"/>
              <a:tabLst/>
              <a:defRPr/>
            </a:pPr>
            <a:r>
              <a:rPr lang="en-US" dirty="0"/>
              <a:t>Click to edit Master text styles</a:t>
            </a:r>
          </a:p>
          <a:p>
            <a:pPr marL="176213" marR="0" lvl="0" indent="-176213" algn="l" defTabSz="914400" rtl="0" eaLnBrk="1" fontAlgn="base" latinLnBrk="0" hangingPunct="1">
              <a:lnSpc>
                <a:spcPct val="90000"/>
              </a:lnSpc>
              <a:spcBef>
                <a:spcPts val="1000"/>
              </a:spcBef>
              <a:spcAft>
                <a:spcPct val="0"/>
              </a:spcAft>
              <a:buClr>
                <a:schemeClr val="bg1"/>
              </a:buClr>
              <a:buSzPct val="125000"/>
              <a:buFont typeface="Arial" panose="020B0604020202020204" pitchFamily="34" charset="0"/>
              <a:buChar char="•"/>
              <a:tabLst/>
              <a:defRPr/>
            </a:pPr>
            <a:r>
              <a:rPr lang="en-US" dirty="0"/>
              <a:t>Click to edit Master text styles</a:t>
            </a:r>
          </a:p>
          <a:p>
            <a:pPr marL="176213" marR="0" lvl="0" indent="-176213" algn="l" defTabSz="914400" rtl="0" eaLnBrk="1" fontAlgn="base" latinLnBrk="0" hangingPunct="1">
              <a:lnSpc>
                <a:spcPct val="90000"/>
              </a:lnSpc>
              <a:spcBef>
                <a:spcPts val="1000"/>
              </a:spcBef>
              <a:spcAft>
                <a:spcPct val="0"/>
              </a:spcAft>
              <a:buClr>
                <a:schemeClr val="bg1"/>
              </a:buClr>
              <a:buSzPct val="125000"/>
              <a:buFont typeface="Arial" panose="020B0604020202020204" pitchFamily="34" charset="0"/>
              <a:buChar char="•"/>
              <a:tabLst/>
              <a:defRPr/>
            </a:pPr>
            <a:r>
              <a:rPr lang="en-US" dirty="0"/>
              <a:t>Click to edit Master text styles</a:t>
            </a:r>
          </a:p>
          <a:p>
            <a:pPr marL="176213" marR="0" lvl="0" indent="-176213" algn="l" defTabSz="914400" rtl="0" eaLnBrk="1" fontAlgn="base" latinLnBrk="0" hangingPunct="1">
              <a:lnSpc>
                <a:spcPct val="90000"/>
              </a:lnSpc>
              <a:spcBef>
                <a:spcPts val="1000"/>
              </a:spcBef>
              <a:spcAft>
                <a:spcPct val="0"/>
              </a:spcAft>
              <a:buClr>
                <a:schemeClr val="bg1"/>
              </a:buClr>
              <a:buSzPct val="125000"/>
              <a:buFont typeface="Arial" panose="020B0604020202020204" pitchFamily="34" charset="0"/>
              <a:buChar char="•"/>
              <a:tabLst/>
              <a:defRPr/>
            </a:pPr>
            <a:r>
              <a:rPr lang="en-US" dirty="0"/>
              <a:t>Click to edit Master text styles</a:t>
            </a:r>
          </a:p>
          <a:p>
            <a:pPr marL="176213" marR="0" lvl="0" indent="-176213" algn="l" defTabSz="914400" rtl="0" eaLnBrk="1" fontAlgn="base" latinLnBrk="0" hangingPunct="1">
              <a:lnSpc>
                <a:spcPct val="90000"/>
              </a:lnSpc>
              <a:spcBef>
                <a:spcPts val="1000"/>
              </a:spcBef>
              <a:spcAft>
                <a:spcPct val="0"/>
              </a:spcAft>
              <a:buClr>
                <a:schemeClr val="bg1"/>
              </a:buClr>
              <a:buSzPct val="125000"/>
              <a:buFont typeface="Arial" panose="020B0604020202020204" pitchFamily="34" charset="0"/>
              <a:buChar char="•"/>
              <a:tabLst/>
              <a:defRPr/>
            </a:pPr>
            <a:r>
              <a:rPr lang="en-US" dirty="0"/>
              <a:t>Click to edit Master text styles</a:t>
            </a:r>
          </a:p>
          <a:p>
            <a:pPr marL="176213" marR="0" lvl="0" indent="-176213" algn="l" defTabSz="914400" rtl="0" eaLnBrk="1" fontAlgn="base" latinLnBrk="0" hangingPunct="1">
              <a:lnSpc>
                <a:spcPct val="90000"/>
              </a:lnSpc>
              <a:spcBef>
                <a:spcPts val="1000"/>
              </a:spcBef>
              <a:spcAft>
                <a:spcPct val="0"/>
              </a:spcAft>
              <a:buClr>
                <a:schemeClr val="bg1"/>
              </a:buClr>
              <a:buSzPct val="125000"/>
              <a:buFont typeface="Arial" panose="020B0604020202020204" pitchFamily="34" charset="0"/>
              <a:buChar char="•"/>
              <a:tabLst/>
              <a:defRPr/>
            </a:pPr>
            <a:r>
              <a:rPr lang="en-US" dirty="0"/>
              <a:t>Click to edit Master text styles</a:t>
            </a:r>
          </a:p>
        </p:txBody>
      </p:sp>
      <p:sp>
        <p:nvSpPr>
          <p:cNvPr id="8" name="Footer Placeholder 3"/>
          <p:cNvSpPr>
            <a:spLocks noGrp="1"/>
          </p:cNvSpPr>
          <p:nvPr userDrawn="1">
            <p:ph type="ftr" sz="quarter" idx="15"/>
          </p:nvPr>
        </p:nvSpPr>
        <p:spPr/>
        <p:txBody>
          <a:bodyPr/>
          <a:lstStyle>
            <a:lvl1pPr>
              <a:defRPr/>
            </a:lvl1pPr>
          </a:lstStyle>
          <a:p>
            <a:pPr>
              <a:defRPr/>
            </a:pPr>
            <a:endParaRPr lang="en-US" dirty="0"/>
          </a:p>
        </p:txBody>
      </p:sp>
      <p:sp>
        <p:nvSpPr>
          <p:cNvPr id="9" name="Title Placeholder 1"/>
          <p:cNvSpPr>
            <a:spLocks noGrp="1"/>
          </p:cNvSpPr>
          <p:nvPr userDrawn="1">
            <p:ph type="title"/>
          </p:nvPr>
        </p:nvSpPr>
        <p:spPr bwMode="auto">
          <a:xfrm>
            <a:off x="304133" y="922118"/>
            <a:ext cx="11468100" cy="701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15872930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chemeClr val="bg1"/>
        </a:solidFill>
        <a:effectLst/>
      </p:bgPr>
    </p:bg>
    <p:spTree>
      <p:nvGrpSpPr>
        <p:cNvPr id="1" name=""/>
        <p:cNvGrpSpPr/>
        <p:nvPr/>
      </p:nvGrpSpPr>
      <p:grpSpPr>
        <a:xfrm>
          <a:off x="0" y="0"/>
          <a:ext cx="0" cy="0"/>
          <a:chOff x="0" y="0"/>
          <a:chExt cx="0" cy="0"/>
        </a:xfrm>
      </p:grpSpPr>
      <p:sp>
        <p:nvSpPr>
          <p:cNvPr id="8" name="Holder 3"/>
          <p:cNvSpPr>
            <a:spLocks noGrp="1"/>
          </p:cNvSpPr>
          <p:nvPr>
            <p:ph type="ftr" sz="quarter" idx="10"/>
          </p:nvPr>
        </p:nvSpPr>
        <p:spPr>
          <a:xfrm>
            <a:off x="419101" y="6351596"/>
            <a:ext cx="6714836" cy="365125"/>
          </a:xfrm>
        </p:spPr>
        <p:txBody>
          <a:bodyPr lIns="0" tIns="0" rIns="0" bIns="0"/>
          <a:lstStyle>
            <a:lvl1pPr algn="l">
              <a:defRPr>
                <a:solidFill>
                  <a:schemeClr val="tx1">
                    <a:tint val="75000"/>
                  </a:schemeClr>
                </a:solidFill>
              </a:defRPr>
            </a:lvl1pPr>
          </a:lstStyle>
          <a:p>
            <a:pPr>
              <a:defRPr/>
            </a:pP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9332" y="5112737"/>
            <a:ext cx="2053336" cy="584272"/>
          </a:xfrm>
          <a:prstGeom prst="rect">
            <a:avLst/>
          </a:prstGeom>
        </p:spPr>
      </p:pic>
    </p:spTree>
    <p:extLst>
      <p:ext uri="{BB962C8B-B14F-4D97-AF65-F5344CB8AC3E}">
        <p14:creationId xmlns:p14="http://schemas.microsoft.com/office/powerpoint/2010/main" val="32955095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er Slid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A08865AB-FF56-CA48-8793-C0494FB32F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17">
            <a:extLst>
              <a:ext uri="{FF2B5EF4-FFF2-40B4-BE49-F238E27FC236}">
                <a16:creationId xmlns:a16="http://schemas.microsoft.com/office/drawing/2014/main" id="{1D326606-4D7E-D841-BC37-B816007A6119}"/>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chemeClr val="bg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Brand Subtitle</a:t>
            </a:r>
          </a:p>
        </p:txBody>
      </p:sp>
      <p:sp>
        <p:nvSpPr>
          <p:cNvPr id="16" name="Text Placeholder 3">
            <a:extLst>
              <a:ext uri="{FF2B5EF4-FFF2-40B4-BE49-F238E27FC236}">
                <a16:creationId xmlns:a16="http://schemas.microsoft.com/office/drawing/2014/main" id="{4034EE18-193C-7346-8C3C-82854DEF6B3B}"/>
              </a:ext>
            </a:extLst>
          </p:cNvPr>
          <p:cNvSpPr>
            <a:spLocks noGrp="1"/>
          </p:cNvSpPr>
          <p:nvPr>
            <p:ph type="body" sz="quarter" idx="12" hasCustomPrompt="1"/>
          </p:nvPr>
        </p:nvSpPr>
        <p:spPr>
          <a:xfrm>
            <a:off x="1280159" y="2965375"/>
            <a:ext cx="1551707" cy="252954"/>
          </a:xfrm>
          <a:prstGeom prst="rect">
            <a:avLst/>
          </a:prstGeom>
        </p:spPr>
        <p:txBody>
          <a:bodyPr wrap="none" lIns="0" tIns="0" rIns="0" bIns="0">
            <a:spAutoFit/>
          </a:bodyPr>
          <a:lstStyle>
            <a:lvl1pPr marL="0" indent="0">
              <a:buNone/>
              <a:defRPr spc="200" baseline="0">
                <a:solidFill>
                  <a:schemeClr val="bg1"/>
                </a:solidFill>
                <a:latin typeface="DM Sans" pitchFamily="2" charset="77"/>
              </a:defRPr>
            </a:lvl1pPr>
          </a:lstStyle>
          <a:p>
            <a:r>
              <a:rPr lang="en-US" sz="1800" b="1" cap="none" spc="0" dirty="0">
                <a:latin typeface="DM Sans" pitchFamily="2" charset="77"/>
              </a:rPr>
              <a:t>MONTH  2020</a:t>
            </a:r>
          </a:p>
        </p:txBody>
      </p:sp>
      <p:sp>
        <p:nvSpPr>
          <p:cNvPr id="25" name="Content Placeholder 24" descr="TITLE SLIDE OPTION 1">
            <a:extLst>
              <a:ext uri="{FF2B5EF4-FFF2-40B4-BE49-F238E27FC236}">
                <a16:creationId xmlns:a16="http://schemas.microsoft.com/office/drawing/2014/main" id="{E950135A-56F2-3D41-A77D-6B0424D543FF}"/>
              </a:ext>
            </a:extLst>
          </p:cNvPr>
          <p:cNvSpPr>
            <a:spLocks noGrp="1"/>
          </p:cNvSpPr>
          <p:nvPr>
            <p:ph sz="quarter" idx="14" hasCustomPrompt="1"/>
          </p:nvPr>
        </p:nvSpPr>
        <p:spPr>
          <a:xfrm>
            <a:off x="1295400" y="3508249"/>
            <a:ext cx="7543800" cy="533400"/>
          </a:xfrm>
          <a:prstGeom prst="rect">
            <a:avLst/>
          </a:prstGeom>
        </p:spPr>
        <p:txBody>
          <a:bodyPr wrap="none" lIns="0" tIns="0" rIns="0" bIns="0"/>
          <a:lstStyle>
            <a:lvl1pPr marL="0" indent="0">
              <a:buNone/>
              <a:defRPr lang="en-US" sz="4800" kern="1200" spc="100" baseline="0" dirty="0" smtClean="0">
                <a:solidFill>
                  <a:schemeClr val="accent4"/>
                </a:solidFill>
                <a:latin typeface="Bebas Neue" panose="020B0606020202050201" pitchFamily="34" charset="77"/>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slide option 1</a:t>
            </a:r>
          </a:p>
        </p:txBody>
      </p:sp>
      <p:pic>
        <p:nvPicPr>
          <p:cNvPr id="9" name="Picture 8" descr="A picture containing drawing&#10;&#10;Description automatically generated">
            <a:extLst>
              <a:ext uri="{FF2B5EF4-FFF2-40B4-BE49-F238E27FC236}">
                <a16:creationId xmlns:a16="http://schemas.microsoft.com/office/drawing/2014/main" id="{722CF6FD-1393-8842-9ED4-36D5450F7A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5016" y="420624"/>
            <a:ext cx="1243584" cy="472821"/>
          </a:xfrm>
          <a:prstGeom prst="rect">
            <a:avLst/>
          </a:prstGeom>
        </p:spPr>
      </p:pic>
      <p:pic>
        <p:nvPicPr>
          <p:cNvPr id="13" name="Picture 12">
            <a:extLst>
              <a:ext uri="{FF2B5EF4-FFF2-40B4-BE49-F238E27FC236}">
                <a16:creationId xmlns:a16="http://schemas.microsoft.com/office/drawing/2014/main" id="{8A9CE6B1-1C76-44C6-9A5E-DFE44B3EB015}"/>
              </a:ext>
            </a:extLst>
          </p:cNvPr>
          <p:cNvPicPr>
            <a:picLocks noChangeAspect="1"/>
          </p:cNvPicPr>
          <p:nvPr userDrawn="1"/>
        </p:nvPicPr>
        <p:blipFill>
          <a:blip r:embed="rId4">
            <a:clrChange>
              <a:clrFrom>
                <a:srgbClr val="0B4675"/>
              </a:clrFrom>
              <a:clrTo>
                <a:srgbClr val="0B4675">
                  <a:alpha val="0"/>
                </a:srgbClr>
              </a:clrTo>
            </a:clrChang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836408" y="6437376"/>
            <a:ext cx="3931920" cy="312766"/>
          </a:xfrm>
          <a:prstGeom prst="rect">
            <a:avLst/>
          </a:prstGeom>
        </p:spPr>
      </p:pic>
    </p:spTree>
    <p:extLst>
      <p:ext uri="{BB962C8B-B14F-4D97-AF65-F5344CB8AC3E}">
        <p14:creationId xmlns:p14="http://schemas.microsoft.com/office/powerpoint/2010/main" val="3706069395"/>
      </p:ext>
    </p:extLst>
  </p:cSld>
  <p:clrMapOvr>
    <a:masterClrMapping/>
  </p:clrMapOvr>
  <p:transition spd="med">
    <p:pull/>
  </p:transition>
  <p:extLst>
    <p:ext uri="{DCECCB84-F9BA-43D5-87BE-67443E8EF086}">
      <p15:sldGuideLst xmlns:p15="http://schemas.microsoft.com/office/powerpoint/2012/main">
        <p15:guide id="1" orient="horz" pos="2544">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ader Slide">
    <p:bg>
      <p:bgPr>
        <a:solidFill>
          <a:schemeClr val="bg1"/>
        </a:solidFill>
        <a:effectLst/>
      </p:bgPr>
    </p:bg>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1D326606-4D7E-D841-BC37-B816007A6119}"/>
              </a:ext>
            </a:extLst>
          </p:cNvPr>
          <p:cNvSpPr>
            <a:spLocks noGrp="1"/>
          </p:cNvSpPr>
          <p:nvPr>
            <p:ph type="body" sz="quarter" idx="10" hasCustomPrompt="1"/>
          </p:nvPr>
        </p:nvSpPr>
        <p:spPr>
          <a:xfrm>
            <a:off x="1295400" y="37338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chemeClr val="accent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Brand Subtitle</a:t>
            </a:r>
          </a:p>
        </p:txBody>
      </p:sp>
      <p:sp>
        <p:nvSpPr>
          <p:cNvPr id="25" name="Content Placeholder 24">
            <a:extLst>
              <a:ext uri="{FF2B5EF4-FFF2-40B4-BE49-F238E27FC236}">
                <a16:creationId xmlns:a16="http://schemas.microsoft.com/office/drawing/2014/main" id="{E950135A-56F2-3D41-A77D-6B0424D543FF}"/>
              </a:ext>
            </a:extLst>
          </p:cNvPr>
          <p:cNvSpPr>
            <a:spLocks noGrp="1"/>
          </p:cNvSpPr>
          <p:nvPr>
            <p:ph sz="quarter" idx="14" hasCustomPrompt="1"/>
          </p:nvPr>
        </p:nvSpPr>
        <p:spPr>
          <a:xfrm>
            <a:off x="1295400" y="2971800"/>
            <a:ext cx="7543800" cy="533400"/>
          </a:xfrm>
          <a:prstGeom prst="rect">
            <a:avLst/>
          </a:prstGeom>
        </p:spPr>
        <p:txBody>
          <a:bodyPr wrap="none" lIns="0" tIns="0" rIns="0" bIns="0"/>
          <a:lstStyle>
            <a:lvl1pPr marL="0" indent="0">
              <a:buNone/>
              <a:defRPr lang="en-US" sz="4800" kern="1200" spc="100" baseline="0" dirty="0" smtClean="0">
                <a:solidFill>
                  <a:schemeClr val="accent4"/>
                </a:solidFill>
                <a:latin typeface="Bebas Neue" panose="020B0606020202050201" pitchFamily="34" charset="77"/>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slide option 2</a:t>
            </a:r>
          </a:p>
        </p:txBody>
      </p:sp>
      <p:sp>
        <p:nvSpPr>
          <p:cNvPr id="3" name="Content Placeholder 2">
            <a:extLst>
              <a:ext uri="{FF2B5EF4-FFF2-40B4-BE49-F238E27FC236}">
                <a16:creationId xmlns:a16="http://schemas.microsoft.com/office/drawing/2014/main" id="{0DE7EF5D-A962-A545-95C8-E7BCD140A085}"/>
              </a:ext>
            </a:extLst>
          </p:cNvPr>
          <p:cNvSpPr>
            <a:spLocks noGrp="1"/>
          </p:cNvSpPr>
          <p:nvPr>
            <p:ph sz="quarter" idx="15" hasCustomPrompt="1"/>
          </p:nvPr>
        </p:nvSpPr>
        <p:spPr>
          <a:xfrm>
            <a:off x="1295400" y="2590800"/>
            <a:ext cx="2057400" cy="304800"/>
          </a:xfrm>
          <a:prstGeom prst="rect">
            <a:avLst/>
          </a:prstGeom>
        </p:spPr>
        <p:txBody>
          <a:bodyPr lIns="0" tIns="0" rIns="0" bIns="0"/>
          <a:lstStyle>
            <a:lvl1pPr marL="0" indent="0">
              <a:buNone/>
              <a:defRPr sz="1800" b="1" spc="200" baseline="0">
                <a:latin typeface="DM Sans" pitchFamily="2" charset="77"/>
              </a:defRPr>
            </a:lvl1pPr>
          </a:lstStyle>
          <a:p>
            <a:pPr lvl="0"/>
            <a:r>
              <a:rPr lang="en-US" dirty="0"/>
              <a:t>MONTH 2020</a:t>
            </a:r>
          </a:p>
        </p:txBody>
      </p:sp>
    </p:spTree>
    <p:extLst>
      <p:ext uri="{BB962C8B-B14F-4D97-AF65-F5344CB8AC3E}">
        <p14:creationId xmlns:p14="http://schemas.microsoft.com/office/powerpoint/2010/main" val="2488268487"/>
      </p:ext>
    </p:extLst>
  </p:cSld>
  <p:clrMapOvr>
    <a:masterClrMapping/>
  </p:clrMapOvr>
  <p:transition spd="med">
    <p:pull/>
  </p:transition>
  <p:extLst>
    <p:ext uri="{DCECCB84-F9BA-43D5-87BE-67443E8EF086}">
      <p15:sldGuideLst xmlns:p15="http://schemas.microsoft.com/office/powerpoint/2012/main">
        <p15:guide id="1" orient="horz" pos="2544">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Header Slide">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C6D304B8-CA01-3C46-8F3B-8F3FC0BBCF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9">
            <a:extLst>
              <a:ext uri="{FF2B5EF4-FFF2-40B4-BE49-F238E27FC236}">
                <a16:creationId xmlns:a16="http://schemas.microsoft.com/office/drawing/2014/main" id="{E1FF275C-85AF-9B4B-8B3D-1BA83D713770}"/>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30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1 </a:t>
            </a:r>
          </a:p>
        </p:txBody>
      </p:sp>
      <p:sp>
        <p:nvSpPr>
          <p:cNvPr id="11" name="Content Placeholder 10">
            <a:extLst>
              <a:ext uri="{FF2B5EF4-FFF2-40B4-BE49-F238E27FC236}">
                <a16:creationId xmlns:a16="http://schemas.microsoft.com/office/drawing/2014/main" id="{F08277DC-9BBB-BD42-ACC8-67B966B32CB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spc="300" baseline="0">
                <a:solidFill>
                  <a:schemeClr val="bg1"/>
                </a:solidFill>
                <a:latin typeface="DM Sans" pitchFamily="2" charset="77"/>
              </a:defRPr>
            </a:lvl1pPr>
          </a:lstStyle>
          <a:p>
            <a:pPr lvl="0"/>
            <a:r>
              <a:rPr lang="en-US" dirty="0"/>
              <a:t>SECTION SUBTITLE</a:t>
            </a:r>
          </a:p>
        </p:txBody>
      </p:sp>
      <p:pic>
        <p:nvPicPr>
          <p:cNvPr id="8" name="Picture 7" descr="A picture containing drawing&#10;&#10;Description automatically generated">
            <a:extLst>
              <a:ext uri="{FF2B5EF4-FFF2-40B4-BE49-F238E27FC236}">
                <a16:creationId xmlns:a16="http://schemas.microsoft.com/office/drawing/2014/main" id="{1E05A37A-325D-004E-A797-7BF4380CFF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5016" y="420624"/>
            <a:ext cx="1243584" cy="472821"/>
          </a:xfrm>
          <a:prstGeom prst="rect">
            <a:avLst/>
          </a:prstGeom>
        </p:spPr>
      </p:pic>
      <p:pic>
        <p:nvPicPr>
          <p:cNvPr id="12" name="Picture 11">
            <a:extLst>
              <a:ext uri="{FF2B5EF4-FFF2-40B4-BE49-F238E27FC236}">
                <a16:creationId xmlns:a16="http://schemas.microsoft.com/office/drawing/2014/main" id="{E1315671-1845-4DEB-9620-AD2F633F0560}"/>
              </a:ext>
            </a:extLst>
          </p:cNvPr>
          <p:cNvPicPr>
            <a:picLocks noChangeAspect="1"/>
          </p:cNvPicPr>
          <p:nvPr userDrawn="1"/>
        </p:nvPicPr>
        <p:blipFill>
          <a:blip r:embed="rId4">
            <a:clrChange>
              <a:clrFrom>
                <a:srgbClr val="074271"/>
              </a:clrFrom>
              <a:clrTo>
                <a:srgbClr val="074271">
                  <a:alpha val="0"/>
                </a:srgbClr>
              </a:clrTo>
            </a:clrChang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836408" y="6437376"/>
            <a:ext cx="3931920" cy="312766"/>
          </a:xfrm>
          <a:prstGeom prst="rect">
            <a:avLst/>
          </a:prstGeom>
        </p:spPr>
      </p:pic>
    </p:spTree>
    <p:extLst>
      <p:ext uri="{BB962C8B-B14F-4D97-AF65-F5344CB8AC3E}">
        <p14:creationId xmlns:p14="http://schemas.microsoft.com/office/powerpoint/2010/main" val="4248132049"/>
      </p:ext>
    </p:extLst>
  </p:cSld>
  <p:clrMapOvr>
    <a:masterClrMapping/>
  </p:clrMapOvr>
  <p:transition spd="med">
    <p:pull/>
  </p:transition>
  <p:extLst>
    <p:ext uri="{DCECCB84-F9BA-43D5-87BE-67443E8EF086}">
      <p15:sldGuideLst xmlns:p15="http://schemas.microsoft.com/office/powerpoint/2012/main">
        <p15:guide id="1" orient="horz" pos="2256">
          <p15:clr>
            <a:srgbClr val="FBAE40"/>
          </p15:clr>
        </p15:guide>
        <p15:guide id="2" pos="3840">
          <p15:clr>
            <a:srgbClr val="FBAE40"/>
          </p15:clr>
        </p15:guide>
        <p15:guide id="3" orient="horz" pos="67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Header Slide">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DC33669C-BC63-4748-AA70-40541ABBA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9">
            <a:extLst>
              <a:ext uri="{FF2B5EF4-FFF2-40B4-BE49-F238E27FC236}">
                <a16:creationId xmlns:a16="http://schemas.microsoft.com/office/drawing/2014/main" id="{E1FF275C-85AF-9B4B-8B3D-1BA83D713770}"/>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30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2</a:t>
            </a:r>
          </a:p>
        </p:txBody>
      </p:sp>
      <p:sp>
        <p:nvSpPr>
          <p:cNvPr id="11" name="Content Placeholder 10">
            <a:extLst>
              <a:ext uri="{FF2B5EF4-FFF2-40B4-BE49-F238E27FC236}">
                <a16:creationId xmlns:a16="http://schemas.microsoft.com/office/drawing/2014/main" id="{F08277DC-9BBB-BD42-ACC8-67B966B32CB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spc="300" baseline="0">
                <a:solidFill>
                  <a:schemeClr val="accent1"/>
                </a:solidFill>
                <a:latin typeface="DM Sans" pitchFamily="2" charset="77"/>
              </a:defRPr>
            </a:lvl1pPr>
          </a:lstStyle>
          <a:p>
            <a:pPr lvl="0"/>
            <a:r>
              <a:rPr lang="en-US" dirty="0"/>
              <a:t>SECTION SUBTITLE</a:t>
            </a:r>
          </a:p>
        </p:txBody>
      </p:sp>
      <p:pic>
        <p:nvPicPr>
          <p:cNvPr id="9" name="Picture 8" descr="A picture containing drawing&#10;&#10;Description automatically generated">
            <a:extLst>
              <a:ext uri="{FF2B5EF4-FFF2-40B4-BE49-F238E27FC236}">
                <a16:creationId xmlns:a16="http://schemas.microsoft.com/office/drawing/2014/main" id="{688E8DEB-B424-0C4C-9D22-088318F29D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5016" y="420624"/>
            <a:ext cx="1243584" cy="472821"/>
          </a:xfrm>
          <a:prstGeom prst="rect">
            <a:avLst/>
          </a:prstGeom>
        </p:spPr>
      </p:pic>
      <p:pic>
        <p:nvPicPr>
          <p:cNvPr id="2" name="Picture 1">
            <a:extLst>
              <a:ext uri="{FF2B5EF4-FFF2-40B4-BE49-F238E27FC236}">
                <a16:creationId xmlns:a16="http://schemas.microsoft.com/office/drawing/2014/main" id="{8C4D658B-F67F-43A6-AB81-C1F081B775AE}"/>
              </a:ext>
            </a:extLst>
          </p:cNvPr>
          <p:cNvPicPr>
            <a:picLocks noChangeAspect="1"/>
          </p:cNvPicPr>
          <p:nvPr userDrawn="1"/>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772400" y="6473952"/>
            <a:ext cx="3931920" cy="260331"/>
          </a:xfrm>
          <a:prstGeom prst="rect">
            <a:avLst/>
          </a:prstGeom>
        </p:spPr>
      </p:pic>
    </p:spTree>
    <p:extLst>
      <p:ext uri="{BB962C8B-B14F-4D97-AF65-F5344CB8AC3E}">
        <p14:creationId xmlns:p14="http://schemas.microsoft.com/office/powerpoint/2010/main" val="2201740571"/>
      </p:ext>
    </p:extLst>
  </p:cSld>
  <p:clrMapOvr>
    <a:masterClrMapping/>
  </p:clrMapOvr>
  <p:transition spd="med">
    <p:pull/>
  </p:transition>
  <p:extLst>
    <p:ext uri="{DCECCB84-F9BA-43D5-87BE-67443E8EF086}">
      <p15:sldGuideLst xmlns:p15="http://schemas.microsoft.com/office/powerpoint/2012/main">
        <p15:guide id="1" orient="horz" pos="2256">
          <p15:clr>
            <a:srgbClr val="FBAE40"/>
          </p15:clr>
        </p15:guide>
        <p15:guide id="2" pos="3840">
          <p15:clr>
            <a:srgbClr val="FBAE40"/>
          </p15:clr>
        </p15:guide>
        <p15:guide id="3" orient="horz" pos="67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DE1963-D966-C043-9AE0-DD0E283F142D}"/>
              </a:ext>
            </a:extLst>
          </p:cNvPr>
          <p:cNvSpPr/>
          <p:nvPr userDrawn="1"/>
        </p:nvSpPr>
        <p:spPr bwMode="auto">
          <a:xfrm>
            <a:off x="0" y="-76200"/>
            <a:ext cx="12220433"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pic>
        <p:nvPicPr>
          <p:cNvPr id="11" name="Picture 10">
            <a:extLst>
              <a:ext uri="{FF2B5EF4-FFF2-40B4-BE49-F238E27FC236}">
                <a16:creationId xmlns:a16="http://schemas.microsoft.com/office/drawing/2014/main" id="{E859C498-C57E-C34D-9CBF-72C58B9024BA}"/>
              </a:ext>
            </a:extLst>
          </p:cNvPr>
          <p:cNvPicPr>
            <a:picLocks noChangeAspect="1"/>
          </p:cNvPicPr>
          <p:nvPr userDrawn="1"/>
        </p:nvPicPr>
        <p:blipFill>
          <a:blip r:embed="rId2"/>
          <a:stretch>
            <a:fillRect/>
          </a:stretch>
        </p:blipFill>
        <p:spPr>
          <a:xfrm>
            <a:off x="10415016" y="420624"/>
            <a:ext cx="1154049" cy="460629"/>
          </a:xfrm>
          <a:prstGeom prst="rect">
            <a:avLst/>
          </a:prstGeom>
        </p:spPr>
      </p:pic>
      <p:sp>
        <p:nvSpPr>
          <p:cNvPr id="12" name="Text Placeholder 9">
            <a:extLst>
              <a:ext uri="{FF2B5EF4-FFF2-40B4-BE49-F238E27FC236}">
                <a16:creationId xmlns:a16="http://schemas.microsoft.com/office/drawing/2014/main" id="{ECF5C4D1-A5DE-E04F-B090-76214A0173BD}"/>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30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3 </a:t>
            </a:r>
          </a:p>
        </p:txBody>
      </p:sp>
      <p:sp>
        <p:nvSpPr>
          <p:cNvPr id="13" name="Content Placeholder 10">
            <a:extLst>
              <a:ext uri="{FF2B5EF4-FFF2-40B4-BE49-F238E27FC236}">
                <a16:creationId xmlns:a16="http://schemas.microsoft.com/office/drawing/2014/main" id="{88EC68CB-79A5-7946-8A22-5CA958A999FC}"/>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spc="300" baseline="0">
                <a:solidFill>
                  <a:schemeClr val="bg1"/>
                </a:solidFill>
                <a:latin typeface="DM Sans" pitchFamily="2" charset="77"/>
              </a:defRPr>
            </a:lvl1pPr>
          </a:lstStyle>
          <a:p>
            <a:pPr lvl="0"/>
            <a:r>
              <a:rPr lang="en-US" dirty="0"/>
              <a:t>SECTION SUBTITLE</a:t>
            </a:r>
          </a:p>
        </p:txBody>
      </p:sp>
      <p:pic>
        <p:nvPicPr>
          <p:cNvPr id="3" name="Picture 2">
            <a:extLst>
              <a:ext uri="{FF2B5EF4-FFF2-40B4-BE49-F238E27FC236}">
                <a16:creationId xmlns:a16="http://schemas.microsoft.com/office/drawing/2014/main" id="{7CB36A78-25CC-493E-88B9-DA8AD63863B8}"/>
              </a:ext>
            </a:extLst>
          </p:cNvPr>
          <p:cNvPicPr>
            <a:picLocks noChangeAspect="1"/>
          </p:cNvPicPr>
          <p:nvPr userDrawn="1"/>
        </p:nvPicPr>
        <p:blipFill>
          <a:blip r:embed="rId3">
            <a:clrChange>
              <a:clrFrom>
                <a:srgbClr val="0D4877"/>
              </a:clrFrom>
              <a:clrTo>
                <a:srgbClr val="0D4877">
                  <a:alpha val="0"/>
                </a:srgbClr>
              </a:clrTo>
            </a:clrChang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836408" y="6437376"/>
            <a:ext cx="3931920" cy="312766"/>
          </a:xfrm>
          <a:prstGeom prst="rect">
            <a:avLst/>
          </a:prstGeom>
        </p:spPr>
      </p:pic>
    </p:spTree>
    <p:extLst>
      <p:ext uri="{BB962C8B-B14F-4D97-AF65-F5344CB8AC3E}">
        <p14:creationId xmlns:p14="http://schemas.microsoft.com/office/powerpoint/2010/main" val="128761308"/>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D8593BC-2361-8540-B0AD-81DC853FE434}"/>
              </a:ext>
            </a:extLst>
          </p:cNvPr>
          <p:cNvSpPr>
            <a:spLocks noGrp="1"/>
          </p:cNvSpPr>
          <p:nvPr>
            <p:ph type="body" sz="quarter" idx="14" hasCustomPrompt="1"/>
          </p:nvPr>
        </p:nvSpPr>
        <p:spPr>
          <a:xfrm>
            <a:off x="1280159" y="2514600"/>
            <a:ext cx="2362200" cy="251781"/>
          </a:xfrm>
          <a:prstGeom prst="rect">
            <a:avLst/>
          </a:prstGeom>
        </p:spPr>
        <p:txBody>
          <a:bodyPr wrap="none" lIns="0" tIns="0" rIns="0" bIns="0"/>
          <a:lstStyle>
            <a:lvl1pPr marL="0" indent="0" algn="l">
              <a:buNone/>
              <a:defRPr sz="1200" b="1" i="0" cap="all" spc="300" baseline="0">
                <a:solidFill>
                  <a:schemeClr val="accent1"/>
                </a:solidFill>
                <a:latin typeface="DM Sans" pitchFamily="2" charset="77"/>
              </a:defRPr>
            </a:lvl1pPr>
          </a:lstStyle>
          <a:p>
            <a:pPr lvl="0"/>
            <a:r>
              <a:rPr lang="en-US" dirty="0"/>
              <a:t>BOARD OF DIRECTORS</a:t>
            </a:r>
          </a:p>
        </p:txBody>
      </p:sp>
      <p:sp>
        <p:nvSpPr>
          <p:cNvPr id="9" name="Title 1">
            <a:extLst>
              <a:ext uri="{FF2B5EF4-FFF2-40B4-BE49-F238E27FC236}">
                <a16:creationId xmlns:a16="http://schemas.microsoft.com/office/drawing/2014/main" id="{800AF809-E280-E543-BD44-606BEA405BA7}"/>
              </a:ext>
            </a:extLst>
          </p:cNvPr>
          <p:cNvSpPr>
            <a:spLocks noGrp="1"/>
          </p:cNvSpPr>
          <p:nvPr>
            <p:ph type="title" hasCustomPrompt="1"/>
          </p:nvPr>
        </p:nvSpPr>
        <p:spPr>
          <a:xfrm>
            <a:off x="1295400" y="3730752"/>
            <a:ext cx="4724400" cy="396875"/>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1800" kern="1200" cap="all" spc="300" baseline="0" dirty="0">
                <a:solidFill>
                  <a:srgbClr val="0D4877"/>
                </a:solidFill>
                <a:latin typeface="DM Sans" pitchFamily="2" charset="77"/>
                <a:ea typeface="+mn-ea"/>
                <a:cs typeface="+mn-cs"/>
              </a:defRPr>
            </a:lvl1pPr>
          </a:lstStyle>
          <a:p>
            <a:pPr fontAlgn="auto">
              <a:spcAft>
                <a:spcPts val="0"/>
              </a:spcAft>
            </a:pPr>
            <a:r>
              <a:rPr lang="en-US" sz="1800" dirty="0">
                <a:solidFill>
                  <a:srgbClr val="0D4877"/>
                </a:solidFill>
              </a:rPr>
              <a:t>SECTION Subtitle</a:t>
            </a:r>
          </a:p>
        </p:txBody>
      </p:sp>
      <p:sp>
        <p:nvSpPr>
          <p:cNvPr id="10" name="Text Placeholder 9">
            <a:extLst>
              <a:ext uri="{FF2B5EF4-FFF2-40B4-BE49-F238E27FC236}">
                <a16:creationId xmlns:a16="http://schemas.microsoft.com/office/drawing/2014/main" id="{96EB995E-33DE-1648-AD69-F6D86AF2D200}"/>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30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3</a:t>
            </a:r>
          </a:p>
        </p:txBody>
      </p:sp>
    </p:spTree>
    <p:extLst>
      <p:ext uri="{BB962C8B-B14F-4D97-AF65-F5344CB8AC3E}">
        <p14:creationId xmlns:p14="http://schemas.microsoft.com/office/powerpoint/2010/main" val="1010387184"/>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C826182-4162-E249-98DA-F96CC432DA44}"/>
              </a:ext>
            </a:extLst>
          </p:cNvPr>
          <p:cNvSpPr>
            <a:spLocks noGrp="1"/>
          </p:cNvSpPr>
          <p:nvPr>
            <p:ph type="body" sz="quarter" idx="14" hasCustomPrompt="1"/>
          </p:nvPr>
        </p:nvSpPr>
        <p:spPr>
          <a:xfrm>
            <a:off x="685800" y="1524000"/>
            <a:ext cx="2438400" cy="3429000"/>
          </a:xfrm>
          <a:prstGeom prst="rect">
            <a:avLst/>
          </a:prstGeom>
        </p:spPr>
        <p:txBody>
          <a:bodyPr anchor="ctr" anchorCtr="0"/>
          <a:lstStyle>
            <a:lvl1pPr marL="0" indent="0" algn="r">
              <a:buNone/>
              <a:defRPr sz="3600" b="0" cap="all" spc="300" baseline="0">
                <a:solidFill>
                  <a:schemeClr val="accent4"/>
                </a:solidFill>
                <a:latin typeface="Bebas Neue" panose="020B0606020202050201" pitchFamily="34" charset="77"/>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AGENDA</a:t>
            </a:r>
          </a:p>
        </p:txBody>
      </p:sp>
      <p:sp>
        <p:nvSpPr>
          <p:cNvPr id="8" name="Text Placeholder 12">
            <a:extLst>
              <a:ext uri="{FF2B5EF4-FFF2-40B4-BE49-F238E27FC236}">
                <a16:creationId xmlns:a16="http://schemas.microsoft.com/office/drawing/2014/main" id="{FD39C53F-003C-6148-8A5F-E4A38C337184}"/>
              </a:ext>
            </a:extLst>
          </p:cNvPr>
          <p:cNvSpPr>
            <a:spLocks noGrp="1"/>
          </p:cNvSpPr>
          <p:nvPr>
            <p:ph type="body" sz="quarter" idx="12"/>
          </p:nvPr>
        </p:nvSpPr>
        <p:spPr>
          <a:xfrm>
            <a:off x="4038600" y="1524000"/>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400" b="0" i="0" baseline="0">
                <a:solidFill>
                  <a:schemeClr val="accent1"/>
                </a:solidFill>
                <a:latin typeface="DM Sans" pitchFamily="2" charset="77"/>
              </a:defRPr>
            </a:lvl2pPr>
            <a:lvl3pPr>
              <a:buClr>
                <a:srgbClr val="164E9C"/>
              </a:buClr>
              <a:defRPr sz="2400" b="0" i="0" baseline="0">
                <a:solidFill>
                  <a:schemeClr val="accent1"/>
                </a:solidFill>
                <a:latin typeface="DM Sans" pitchFamily="2" charset="77"/>
              </a:defRPr>
            </a:lvl3pPr>
            <a:lvl4pPr>
              <a:buClr>
                <a:srgbClr val="164E9C"/>
              </a:buClr>
              <a:defRPr sz="2400" b="0" i="0" baseline="0">
                <a:solidFill>
                  <a:schemeClr val="accent1"/>
                </a:solidFill>
                <a:latin typeface="DM Sans" pitchFamily="2" charset="77"/>
              </a:defRPr>
            </a:lvl4pPr>
            <a:lvl5pPr>
              <a:buClr>
                <a:srgbClr val="164E9C"/>
              </a:buClr>
              <a:defRPr sz="2400" b="0" i="0" baseline="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9E942195-00AF-094D-9ACA-37DBB5BEBF67}"/>
              </a:ext>
            </a:extLst>
          </p:cNvPr>
          <p:cNvCxnSpPr>
            <a:cxnSpLocks/>
          </p:cNvCxnSpPr>
          <p:nvPr userDrawn="1"/>
        </p:nvCxnSpPr>
        <p:spPr>
          <a:xfrm>
            <a:off x="3657600" y="152400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030952"/>
      </p:ext>
    </p:extLst>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05957BAB-8FC8-F14D-9B28-F1B6AD278CF6}"/>
              </a:ext>
            </a:extLst>
          </p:cNvPr>
          <p:cNvSpPr>
            <a:spLocks noGrp="1"/>
          </p:cNvSpPr>
          <p:nvPr>
            <p:ph type="body" sz="quarter" idx="14" hasCustomPrompt="1"/>
          </p:nvPr>
        </p:nvSpPr>
        <p:spPr>
          <a:xfrm>
            <a:off x="82205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300" baseline="0">
                <a:solidFill>
                  <a:schemeClr val="accent1"/>
                </a:solidFill>
                <a:latin typeface="DM Sans"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Sample intro copy Sample intro copy Sample intro copy Sample intro copy Sample intro copy Sample intro copy Sample intro copy Sample intro copy Sample intro copy</a:t>
            </a:r>
          </a:p>
        </p:txBody>
      </p:sp>
      <p:cxnSp>
        <p:nvCxnSpPr>
          <p:cNvPr id="15" name="Straight Connector 14">
            <a:extLst>
              <a:ext uri="{FF2B5EF4-FFF2-40B4-BE49-F238E27FC236}">
                <a16:creationId xmlns:a16="http://schemas.microsoft.com/office/drawing/2014/main" id="{D705F83C-13A4-4543-B3A7-4BFA1CCF23FF}"/>
              </a:ext>
            </a:extLst>
          </p:cNvPr>
          <p:cNvCxnSpPr>
            <a:cxnSpLocks/>
          </p:cNvCxnSpPr>
          <p:nvPr userDrawn="1"/>
        </p:nvCxnSpPr>
        <p:spPr>
          <a:xfrm>
            <a:off x="91440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19792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886451394"/>
      </p:ext>
    </p:extLst>
  </p:cSld>
  <p:clrMapOvr>
    <a:masterClrMapping/>
  </p:clrMapOvr>
  <p:extLst>
    <p:ext uri="{DCECCB84-F9BA-43D5-87BE-67443E8EF086}">
      <p15:sldGuideLst xmlns:p15="http://schemas.microsoft.com/office/powerpoint/2012/main">
        <p15:guide id="1" orient="horz" pos="2352" userDrawn="1">
          <p15:clr>
            <a:srgbClr val="FBAE40"/>
          </p15:clr>
        </p15:guide>
        <p15:guide id="2" pos="432" userDrawn="1">
          <p15:clr>
            <a:srgbClr val="FBAE40"/>
          </p15:clr>
        </p15:guide>
        <p15:guide id="3" orient="horz" pos="1104"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er Slide + Logo">
    <p:spTree>
      <p:nvGrpSpPr>
        <p:cNvPr id="1" name=""/>
        <p:cNvGrpSpPr/>
        <p:nvPr/>
      </p:nvGrpSpPr>
      <p:grpSpPr>
        <a:xfrm>
          <a:off x="0" y="0"/>
          <a:ext cx="0" cy="0"/>
          <a:chOff x="0" y="0"/>
          <a:chExt cx="0" cy="0"/>
        </a:xfrm>
      </p:grpSpPr>
      <p:sp>
        <p:nvSpPr>
          <p:cNvPr id="8" name="Text Placeholder 27">
            <a:extLst>
              <a:ext uri="{FF2B5EF4-FFF2-40B4-BE49-F238E27FC236}">
                <a16:creationId xmlns:a16="http://schemas.microsoft.com/office/drawing/2014/main" id="{634528FB-D76C-9040-9976-19CC3E9CD157}"/>
              </a:ext>
            </a:extLst>
          </p:cNvPr>
          <p:cNvSpPr>
            <a:spLocks noGrp="1"/>
          </p:cNvSpPr>
          <p:nvPr>
            <p:ph type="body" sz="quarter" idx="19" hasCustomPrompt="1"/>
          </p:nvPr>
        </p:nvSpPr>
        <p:spPr>
          <a:xfrm>
            <a:off x="1524000" y="5780087"/>
            <a:ext cx="7019925" cy="228600"/>
          </a:xfrm>
          <a:prstGeom prst="rect">
            <a:avLst/>
          </a:prstGeom>
        </p:spPr>
        <p:txBody>
          <a:bodyPr/>
          <a:lstStyle>
            <a:lvl1pPr marL="0" indent="0">
              <a:buNone/>
              <a:defRPr sz="900" b="0" i="0">
                <a:solidFill>
                  <a:schemeClr val="accent1"/>
                </a:solidFill>
                <a:latin typeface="DM Sans" pitchFamily="2" charset="77"/>
              </a:defRPr>
            </a:lvl1pPr>
          </a:lstStyle>
          <a:p>
            <a:pPr lvl="0"/>
            <a:r>
              <a:rPr lang="en-US" dirty="0"/>
              <a:t>1. Sample citation sample citation sample citation sample citation sample citation</a:t>
            </a:r>
          </a:p>
        </p:txBody>
      </p:sp>
      <p:sp>
        <p:nvSpPr>
          <p:cNvPr id="14" name="Text Placeholder 23">
            <a:extLst>
              <a:ext uri="{FF2B5EF4-FFF2-40B4-BE49-F238E27FC236}">
                <a16:creationId xmlns:a16="http://schemas.microsoft.com/office/drawing/2014/main" id="{4FFAEEF4-1C47-9445-81CC-99E05B1FCBD6}"/>
              </a:ext>
            </a:extLst>
          </p:cNvPr>
          <p:cNvSpPr>
            <a:spLocks noGrp="1"/>
          </p:cNvSpPr>
          <p:nvPr>
            <p:ph type="body" sz="quarter" idx="17" hasCustomPrompt="1"/>
          </p:nvPr>
        </p:nvSpPr>
        <p:spPr>
          <a:xfrm>
            <a:off x="6617512" y="3325898"/>
            <a:ext cx="4977954" cy="762000"/>
          </a:xfrm>
          <a:prstGeom prst="rect">
            <a:avLst/>
          </a:prstGeom>
        </p:spPr>
        <p:txBody>
          <a:bodyPr/>
          <a:lstStyle>
            <a:lvl1pPr marL="0" indent="0">
              <a:buNone/>
              <a:defRPr sz="1800" b="0" i="0">
                <a:solidFill>
                  <a:schemeClr val="accent1"/>
                </a:solidFill>
                <a:latin typeface="DM Sans" pitchFamily="2" charset="77"/>
              </a:defRPr>
            </a:lvl1pPr>
          </a:lstStyle>
          <a:p>
            <a:pPr lvl="0"/>
            <a:r>
              <a:rPr lang="en-US" dirty="0"/>
              <a:t>Sample citation sample citation sample citation sample citation sample citation sample citation sample citation.</a:t>
            </a:r>
            <a:r>
              <a:rPr lang="en-US" baseline="30000" dirty="0"/>
              <a:t>1</a:t>
            </a:r>
            <a:endParaRPr lang="en-US" dirty="0"/>
          </a:p>
        </p:txBody>
      </p:sp>
      <p:sp>
        <p:nvSpPr>
          <p:cNvPr id="15" name="Text Placeholder 21">
            <a:extLst>
              <a:ext uri="{FF2B5EF4-FFF2-40B4-BE49-F238E27FC236}">
                <a16:creationId xmlns:a16="http://schemas.microsoft.com/office/drawing/2014/main" id="{D5DEC1DA-CF4C-0543-8180-1188D4761D07}"/>
              </a:ext>
            </a:extLst>
          </p:cNvPr>
          <p:cNvSpPr>
            <a:spLocks noGrp="1"/>
          </p:cNvSpPr>
          <p:nvPr>
            <p:ph type="body" sz="quarter" idx="16" hasCustomPrompt="1"/>
          </p:nvPr>
        </p:nvSpPr>
        <p:spPr>
          <a:xfrm>
            <a:off x="6617512" y="1921274"/>
            <a:ext cx="4991085" cy="1382615"/>
          </a:xfrm>
          <a:prstGeom prst="rect">
            <a:avLst/>
          </a:prstGeom>
        </p:spPr>
        <p:txBody>
          <a:bodyPr/>
          <a:lstStyle>
            <a:lvl1pPr marL="0" indent="0">
              <a:lnSpc>
                <a:spcPts val="2980"/>
              </a:lnSpc>
              <a:buNone/>
              <a:defRPr sz="2400" b="1" i="0">
                <a:solidFill>
                  <a:schemeClr val="accent1"/>
                </a:solidFill>
                <a:latin typeface="DM Sans" pitchFamily="2" charset="77"/>
              </a:defRPr>
            </a:lvl1pPr>
          </a:lstStyle>
          <a:p>
            <a:pPr lvl="0"/>
            <a:r>
              <a:rPr lang="en-US" dirty="0"/>
              <a:t>“Sample quote sample quote sample quote sample quote sample quote sample quote.”</a:t>
            </a:r>
          </a:p>
        </p:txBody>
      </p:sp>
      <p:sp>
        <p:nvSpPr>
          <p:cNvPr id="16" name="Text Placeholder 6">
            <a:extLst>
              <a:ext uri="{FF2B5EF4-FFF2-40B4-BE49-F238E27FC236}">
                <a16:creationId xmlns:a16="http://schemas.microsoft.com/office/drawing/2014/main" id="{C0A68969-47EC-3B4B-8724-FB6CC37D3A09}"/>
              </a:ext>
            </a:extLst>
          </p:cNvPr>
          <p:cNvSpPr>
            <a:spLocks noGrp="1"/>
          </p:cNvSpPr>
          <p:nvPr>
            <p:ph type="body" sz="quarter" idx="15" hasCustomPrompt="1"/>
          </p:nvPr>
        </p:nvSpPr>
        <p:spPr>
          <a:xfrm>
            <a:off x="2959912" y="1765465"/>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30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Sample Large copy Sample Large copy </a:t>
            </a:r>
          </a:p>
          <a:p>
            <a:pPr lvl="0"/>
            <a:endParaRPr lang="en-US" dirty="0"/>
          </a:p>
        </p:txBody>
      </p:sp>
      <p:sp>
        <p:nvSpPr>
          <p:cNvPr id="17" name="Text Placeholder 2">
            <a:extLst>
              <a:ext uri="{FF2B5EF4-FFF2-40B4-BE49-F238E27FC236}">
                <a16:creationId xmlns:a16="http://schemas.microsoft.com/office/drawing/2014/main" id="{9E4E4CA5-2D2C-0E4B-BCE6-249A036646AF}"/>
              </a:ext>
            </a:extLst>
          </p:cNvPr>
          <p:cNvSpPr>
            <a:spLocks noGrp="1"/>
          </p:cNvSpPr>
          <p:nvPr>
            <p:ph type="body" sz="quarter" idx="14" hasCustomPrompt="1"/>
          </p:nvPr>
        </p:nvSpPr>
        <p:spPr>
          <a:xfrm>
            <a:off x="609600" y="1765465"/>
            <a:ext cx="2286000" cy="1828800"/>
          </a:xfrm>
          <a:prstGeom prst="rect">
            <a:avLst/>
          </a:prstGeom>
        </p:spPr>
        <p:txBody>
          <a:bodyPr/>
          <a:lstStyle>
            <a:lvl1pPr marL="0" indent="0">
              <a:buNone/>
              <a:defRPr sz="15000" b="0">
                <a:solidFill>
                  <a:schemeClr val="accent4"/>
                </a:solidFill>
                <a:latin typeface="Bebas Neue" panose="020B0606020202050201" pitchFamily="34" charset="77"/>
              </a:defRPr>
            </a:lvl1pPr>
          </a:lstStyle>
          <a:p>
            <a:pPr lvl="0"/>
            <a:r>
              <a:rPr lang="en-US" dirty="0"/>
              <a:t>XY</a:t>
            </a:r>
          </a:p>
        </p:txBody>
      </p:sp>
      <p:sp>
        <p:nvSpPr>
          <p:cNvPr id="18" name="Text Placeholder 8">
            <a:extLst>
              <a:ext uri="{FF2B5EF4-FFF2-40B4-BE49-F238E27FC236}">
                <a16:creationId xmlns:a16="http://schemas.microsoft.com/office/drawing/2014/main" id="{84A623AC-5E69-C048-A9DF-728F46CFCA44}"/>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9" name="Text Placeholder 10">
            <a:extLst>
              <a:ext uri="{FF2B5EF4-FFF2-40B4-BE49-F238E27FC236}">
                <a16:creationId xmlns:a16="http://schemas.microsoft.com/office/drawing/2014/main" id="{1FEACE0B-2FB0-4E45-9E64-BF3C3BDE2293}"/>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
        <p:nvSpPr>
          <p:cNvPr id="20" name="Text Placeholder 25">
            <a:extLst>
              <a:ext uri="{FF2B5EF4-FFF2-40B4-BE49-F238E27FC236}">
                <a16:creationId xmlns:a16="http://schemas.microsoft.com/office/drawing/2014/main" id="{84DF37E6-2AC3-0C4E-B9C6-5BEC5F381972}"/>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300" baseline="0">
                <a:solidFill>
                  <a:schemeClr val="accent1"/>
                </a:solidFill>
                <a:latin typeface="DM Sans" pitchFamily="2" charset="77"/>
              </a:defRPr>
            </a:lvl1pPr>
          </a:lstStyle>
          <a:p>
            <a:pPr lvl="0"/>
            <a:r>
              <a:rPr lang="en-US" dirty="0"/>
              <a:t>NOTES:</a:t>
            </a:r>
          </a:p>
        </p:txBody>
      </p:sp>
    </p:spTree>
    <p:extLst>
      <p:ext uri="{BB962C8B-B14F-4D97-AF65-F5344CB8AC3E}">
        <p14:creationId xmlns:p14="http://schemas.microsoft.com/office/powerpoint/2010/main" val="3133221565"/>
      </p:ext>
    </p:extLst>
  </p:cSld>
  <p:clrMapOvr>
    <a:masterClrMapping/>
  </p:clrMapOvr>
  <p:transition spd="med">
    <p:pull/>
  </p:transition>
  <p:extLst>
    <p:ext uri="{DCECCB84-F9BA-43D5-87BE-67443E8EF086}">
      <p15:sldGuideLst xmlns:p15="http://schemas.microsoft.com/office/powerpoint/2012/main">
        <p15:guide id="1" orient="horz" pos="1104">
          <p15:clr>
            <a:srgbClr val="FBAE40"/>
          </p15:clr>
        </p15:guide>
        <p15:guide id="2" pos="38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21B33AA3-3167-B342-8DCF-586D57CB06BF}"/>
              </a:ext>
            </a:extLst>
          </p:cNvPr>
          <p:cNvSpPr>
            <a:spLocks noGrp="1"/>
          </p:cNvSpPr>
          <p:nvPr>
            <p:ph type="body" sz="quarter" idx="17" hasCustomPrompt="1"/>
          </p:nvPr>
        </p:nvSpPr>
        <p:spPr>
          <a:xfrm>
            <a:off x="618506" y="17532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30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sp>
        <p:nvSpPr>
          <p:cNvPr id="14" name="Text Placeholder 6">
            <a:extLst>
              <a:ext uri="{FF2B5EF4-FFF2-40B4-BE49-F238E27FC236}">
                <a16:creationId xmlns:a16="http://schemas.microsoft.com/office/drawing/2014/main" id="{B5D86169-931C-E94B-8F05-D2BF1F150EB5}"/>
              </a:ext>
            </a:extLst>
          </p:cNvPr>
          <p:cNvSpPr>
            <a:spLocks noGrp="1"/>
          </p:cNvSpPr>
          <p:nvPr>
            <p:ph type="body" sz="quarter" idx="16" hasCustomPrompt="1"/>
          </p:nvPr>
        </p:nvSpPr>
        <p:spPr>
          <a:xfrm>
            <a:off x="3447431" y="1762760"/>
            <a:ext cx="3865775" cy="1752600"/>
          </a:xfrm>
          <a:prstGeom prst="rect">
            <a:avLst/>
          </a:prstGeom>
        </p:spPr>
        <p:txBody>
          <a:bodyPr/>
          <a:lstStyle>
            <a:lvl1pPr marL="0" indent="0">
              <a:buNone/>
              <a:defRPr sz="2400" b="1" i="0">
                <a:solidFill>
                  <a:schemeClr val="accent1"/>
                </a:solidFill>
                <a:latin typeface="DM Sans" pitchFamily="2" charset="77"/>
              </a:defRPr>
            </a:lvl1pPr>
          </a:lstStyle>
          <a:p>
            <a:pPr lvl="0"/>
            <a:r>
              <a:rPr lang="en-US" dirty="0"/>
              <a:t>Sample medium copy Sample medium copy Sample medium copy Sample medium copy .</a:t>
            </a:r>
          </a:p>
        </p:txBody>
      </p:sp>
      <p:cxnSp>
        <p:nvCxnSpPr>
          <p:cNvPr id="15" name="Straight Connector 14">
            <a:extLst>
              <a:ext uri="{FF2B5EF4-FFF2-40B4-BE49-F238E27FC236}">
                <a16:creationId xmlns:a16="http://schemas.microsoft.com/office/drawing/2014/main" id="{9C56BA68-31C7-D341-A48A-08396D4B7FD6}"/>
              </a:ext>
            </a:extLst>
          </p:cNvPr>
          <p:cNvCxnSpPr>
            <a:cxnSpLocks/>
          </p:cNvCxnSpPr>
          <p:nvPr userDrawn="1"/>
        </p:nvCxnSpPr>
        <p:spPr>
          <a:xfrm>
            <a:off x="7486031" y="17628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D015A264-7CDA-A349-8C0A-A1365476A62C}"/>
              </a:ext>
            </a:extLst>
          </p:cNvPr>
          <p:cNvSpPr>
            <a:spLocks noGrp="1"/>
          </p:cNvSpPr>
          <p:nvPr>
            <p:ph type="body" sz="quarter" idx="14" hasCustomPrompt="1"/>
          </p:nvPr>
        </p:nvSpPr>
        <p:spPr>
          <a:xfrm>
            <a:off x="3447431" y="32106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small copy sample small copy sample small copy sample small copy sample small copy sample small copy </a:t>
            </a:r>
          </a:p>
        </p:txBody>
      </p:sp>
      <p:sp>
        <p:nvSpPr>
          <p:cNvPr id="17" name="Text Placeholder 2">
            <a:extLst>
              <a:ext uri="{FF2B5EF4-FFF2-40B4-BE49-F238E27FC236}">
                <a16:creationId xmlns:a16="http://schemas.microsoft.com/office/drawing/2014/main" id="{36A4B46F-2324-614A-8DE9-E0ED3A47099E}"/>
              </a:ext>
            </a:extLst>
          </p:cNvPr>
          <p:cNvSpPr>
            <a:spLocks noGrp="1"/>
          </p:cNvSpPr>
          <p:nvPr>
            <p:ph type="body" sz="quarter" idx="15" hasCustomPrompt="1"/>
          </p:nvPr>
        </p:nvSpPr>
        <p:spPr>
          <a:xfrm>
            <a:off x="7658856" y="17526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9C4D9815-4794-1E48-BCC4-883E39E585E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0" name="Text Placeholder 10">
            <a:extLst>
              <a:ext uri="{FF2B5EF4-FFF2-40B4-BE49-F238E27FC236}">
                <a16:creationId xmlns:a16="http://schemas.microsoft.com/office/drawing/2014/main" id="{DBD4D06F-86E4-844F-804D-561761A20FC5}"/>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750995251"/>
      </p:ext>
    </p:extLst>
  </p:cSld>
  <p:clrMapOvr>
    <a:masterClrMapping/>
  </p:clrMapOvr>
  <p:transition spd="med">
    <p:pull/>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ajor Headline 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98986BA-025E-824F-971E-28FA5F602095}"/>
              </a:ext>
            </a:extLst>
          </p:cNvPr>
          <p:cNvSpPr>
            <a:spLocks noGrp="1"/>
          </p:cNvSpPr>
          <p:nvPr>
            <p:ph type="body" sz="quarter" idx="20" hasCustomPrompt="1"/>
          </p:nvPr>
        </p:nvSpPr>
        <p:spPr>
          <a:xfrm>
            <a:off x="609600" y="1755569"/>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30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cxnSp>
        <p:nvCxnSpPr>
          <p:cNvPr id="6" name="Straight Connector 5">
            <a:extLst>
              <a:ext uri="{FF2B5EF4-FFF2-40B4-BE49-F238E27FC236}">
                <a16:creationId xmlns:a16="http://schemas.microsoft.com/office/drawing/2014/main" id="{7D2ACE13-2900-9D45-8CFF-E33A86847855}"/>
              </a:ext>
            </a:extLst>
          </p:cNvPr>
          <p:cNvCxnSpPr>
            <a:cxnSpLocks/>
          </p:cNvCxnSpPr>
          <p:nvPr userDrawn="1"/>
        </p:nvCxnSpPr>
        <p:spPr>
          <a:xfrm>
            <a:off x="7467600" y="1755569"/>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92DF3BA-920F-8841-A980-4CE5E0017548}"/>
              </a:ext>
            </a:extLst>
          </p:cNvPr>
          <p:cNvSpPr>
            <a:spLocks noGrp="1"/>
          </p:cNvSpPr>
          <p:nvPr>
            <p:ph type="body" sz="quarter" idx="21" hasCustomPrompt="1"/>
          </p:nvPr>
        </p:nvSpPr>
        <p:spPr>
          <a:xfrm>
            <a:off x="3505200" y="1755569"/>
            <a:ext cx="3733800" cy="3068638"/>
          </a:xfrm>
          <a:prstGeom prst="rect">
            <a:avLst/>
          </a:prstGeom>
        </p:spPr>
        <p:txBody>
          <a:bodyPr/>
          <a:lstStyle>
            <a:lvl1pPr marL="0" indent="0">
              <a:buNone/>
              <a:defRPr sz="2400" b="1" i="0">
                <a:solidFill>
                  <a:schemeClr val="accent1"/>
                </a:solidFill>
                <a:latin typeface="DM Sans" pitchFamily="2" charset="77"/>
              </a:defRPr>
            </a:lvl1pPr>
          </a:lstStyle>
          <a:p>
            <a:pPr lvl="0"/>
            <a:r>
              <a:rPr lang="en-US" dirty="0"/>
              <a:t>Sample medium copy Sample medium copy Sample medium copy Sample medium copy .</a:t>
            </a:r>
          </a:p>
        </p:txBody>
      </p:sp>
      <p:sp>
        <p:nvSpPr>
          <p:cNvPr id="8" name="Text Placeholder 8">
            <a:extLst>
              <a:ext uri="{FF2B5EF4-FFF2-40B4-BE49-F238E27FC236}">
                <a16:creationId xmlns:a16="http://schemas.microsoft.com/office/drawing/2014/main" id="{F2810084-0FBE-964E-861E-B127E8FEB8CA}"/>
              </a:ext>
            </a:extLst>
          </p:cNvPr>
          <p:cNvSpPr>
            <a:spLocks noGrp="1"/>
          </p:cNvSpPr>
          <p:nvPr>
            <p:ph type="body" sz="quarter" idx="22" hasCustomPrompt="1"/>
          </p:nvPr>
        </p:nvSpPr>
        <p:spPr>
          <a:xfrm>
            <a:off x="7620000" y="1755569"/>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70B09B52-9A1F-3D42-AA5D-182065C1100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2" name="Text Placeholder 10">
            <a:extLst>
              <a:ext uri="{FF2B5EF4-FFF2-40B4-BE49-F238E27FC236}">
                <a16:creationId xmlns:a16="http://schemas.microsoft.com/office/drawing/2014/main" id="{E49A29E0-A5D0-3C41-B94E-54908DF421A9}"/>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324435937"/>
      </p:ext>
    </p:extLst>
  </p:cSld>
  <p:clrMapOvr>
    <a:masterClrMapping/>
  </p:clrMapOvr>
  <p:transition spd="med">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er &amp; Large Text">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397962" y="5203576"/>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397962" y="3738749"/>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6631" y="1755569"/>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30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397962" y="1755569"/>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A153B5F1-A68A-C14E-BB4B-5C8A1164CFEC}"/>
              </a:ext>
            </a:extLst>
          </p:cNvPr>
          <p:cNvCxnSpPr>
            <a:cxnSpLocks/>
          </p:cNvCxnSpPr>
          <p:nvPr userDrawn="1"/>
        </p:nvCxnSpPr>
        <p:spPr>
          <a:xfrm>
            <a:off x="3474162" y="3586349"/>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F64D489-37DD-D247-833E-DF112399C81A}"/>
              </a:ext>
            </a:extLst>
          </p:cNvPr>
          <p:cNvCxnSpPr>
            <a:cxnSpLocks/>
          </p:cNvCxnSpPr>
          <p:nvPr userDrawn="1"/>
        </p:nvCxnSpPr>
        <p:spPr>
          <a:xfrm>
            <a:off x="3474162" y="4729349"/>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A81EA42-8FC8-F34B-A4D0-F0394E97BB03}"/>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B8587116-5B87-5C45-B565-764C8F81424B}"/>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730139841"/>
      </p:ext>
    </p:extLst>
  </p:cSld>
  <p:clrMapOvr>
    <a:masterClrMapping/>
  </p:clrMapOvr>
  <p:transition spd="med">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Header &amp; Large Text">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2006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7357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7526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30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7526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769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a:solidFill>
                  <a:schemeClr val="accent4"/>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9" name="Text Placeholder 8">
            <a:extLst>
              <a:ext uri="{FF2B5EF4-FFF2-40B4-BE49-F238E27FC236}">
                <a16:creationId xmlns:a16="http://schemas.microsoft.com/office/drawing/2014/main" id="{489F799E-A8F6-6A43-A33F-A8DCC49D87D1}"/>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FCFEA6F1-FA68-8C4D-A505-3C11E3A3175F}"/>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929348385"/>
      </p:ext>
    </p:extLst>
  </p:cSld>
  <p:clrMapOvr>
    <a:masterClrMapping/>
  </p:clrMapOvr>
  <p:transition spd="med">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inancial Performance Char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Example of financial performance chart</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spTree>
    <p:extLst>
      <p:ext uri="{BB962C8B-B14F-4D97-AF65-F5344CB8AC3E}">
        <p14:creationId xmlns:p14="http://schemas.microsoft.com/office/powerpoint/2010/main" val="988387433"/>
      </p:ext>
    </p:extLst>
  </p:cSld>
  <p:clrMapOvr>
    <a:masterClrMapping/>
  </p:clrMapOvr>
  <p:transition spd="med">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ubble Char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Bubble chart</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spTree>
    <p:extLst>
      <p:ext uri="{BB962C8B-B14F-4D97-AF65-F5344CB8AC3E}">
        <p14:creationId xmlns:p14="http://schemas.microsoft.com/office/powerpoint/2010/main" val="3355147513"/>
      </p:ext>
    </p:extLst>
  </p:cSld>
  <p:clrMapOvr>
    <a:masterClrMapping/>
  </p:clrMapOvr>
  <p:transition spd="med">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ubble Char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Pie chart</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spTree>
    <p:extLst>
      <p:ext uri="{BB962C8B-B14F-4D97-AF65-F5344CB8AC3E}">
        <p14:creationId xmlns:p14="http://schemas.microsoft.com/office/powerpoint/2010/main" val="1708593751"/>
      </p:ext>
    </p:extLst>
  </p:cSld>
  <p:clrMapOvr>
    <a:masterClrMapping/>
  </p:clrMapOvr>
  <p:transition spd="med">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1C1A8-F7E7-3440-B99B-BF76EE8137E5}"/>
              </a:ext>
            </a:extLst>
          </p:cNvPr>
          <p:cNvSpPr>
            <a:spLocks noGrp="1"/>
          </p:cNvSpPr>
          <p:nvPr>
            <p:ph type="body" sz="quarter" idx="14" hasCustomPrompt="1"/>
          </p:nvPr>
        </p:nvSpPr>
        <p:spPr>
          <a:xfrm>
            <a:off x="8241735" y="1219200"/>
            <a:ext cx="3035865" cy="4597541"/>
          </a:xfrm>
          <a:prstGeom prst="rect">
            <a:avLst/>
          </a:prstGeom>
        </p:spPr>
        <p:txBody>
          <a:bodyPr anchor="ctr"/>
          <a:lstStyle>
            <a:lvl1pPr marL="0" indent="0">
              <a:buNone/>
              <a:defRPr sz="2400">
                <a:solidFill>
                  <a:schemeClr val="accent1"/>
                </a:solidFill>
                <a:latin typeface="DM Sans" pitchFamily="2" charset="77"/>
              </a:defRPr>
            </a:lvl1pPr>
          </a:lstStyle>
          <a:p>
            <a:pPr lvl="0"/>
            <a:r>
              <a:rPr lang="en-US" dirty="0"/>
              <a:t>Key insights</a:t>
            </a:r>
          </a:p>
        </p:txBody>
      </p:sp>
      <p:cxnSp>
        <p:nvCxnSpPr>
          <p:cNvPr id="8" name="Straight Connector 7">
            <a:extLst>
              <a:ext uri="{FF2B5EF4-FFF2-40B4-BE49-F238E27FC236}">
                <a16:creationId xmlns:a16="http://schemas.microsoft.com/office/drawing/2014/main" id="{F06508A1-D185-1043-92B9-2AA502239183}"/>
              </a:ext>
            </a:extLst>
          </p:cNvPr>
          <p:cNvCxnSpPr>
            <a:cxnSpLocks/>
          </p:cNvCxnSpPr>
          <p:nvPr userDrawn="1"/>
        </p:nvCxnSpPr>
        <p:spPr>
          <a:xfrm>
            <a:off x="7848600" y="1143000"/>
            <a:ext cx="0" cy="4648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ABAE838-16F3-5740-9BB4-8BD396A6BA01}"/>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Pie chart</a:t>
            </a:r>
          </a:p>
        </p:txBody>
      </p:sp>
      <p:sp>
        <p:nvSpPr>
          <p:cNvPr id="12" name="Text Placeholder 10">
            <a:extLst>
              <a:ext uri="{FF2B5EF4-FFF2-40B4-BE49-F238E27FC236}">
                <a16:creationId xmlns:a16="http://schemas.microsoft.com/office/drawing/2014/main" id="{D79F88DB-BC51-DF4F-AB32-14B3C6B0F99E}"/>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spTree>
    <p:extLst>
      <p:ext uri="{BB962C8B-B14F-4D97-AF65-F5344CB8AC3E}">
        <p14:creationId xmlns:p14="http://schemas.microsoft.com/office/powerpoint/2010/main" val="9477513"/>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1C1A8-F7E7-3440-B99B-BF76EE8137E5}"/>
              </a:ext>
            </a:extLst>
          </p:cNvPr>
          <p:cNvSpPr>
            <a:spLocks noGrp="1"/>
          </p:cNvSpPr>
          <p:nvPr>
            <p:ph type="body" sz="quarter" idx="14" hasCustomPrompt="1"/>
          </p:nvPr>
        </p:nvSpPr>
        <p:spPr>
          <a:xfrm>
            <a:off x="8241735" y="1219200"/>
            <a:ext cx="3035865" cy="4597541"/>
          </a:xfrm>
          <a:prstGeom prst="rect">
            <a:avLst/>
          </a:prstGeom>
        </p:spPr>
        <p:txBody>
          <a:bodyPr anchor="ctr"/>
          <a:lstStyle>
            <a:lvl1pPr marL="0" indent="0">
              <a:buNone/>
              <a:defRPr sz="2400">
                <a:solidFill>
                  <a:schemeClr val="accent1"/>
                </a:solidFill>
                <a:latin typeface="DM Sans" pitchFamily="2" charset="77"/>
              </a:defRPr>
            </a:lvl1pPr>
          </a:lstStyle>
          <a:p>
            <a:pPr lvl="0"/>
            <a:r>
              <a:rPr lang="en-US" dirty="0"/>
              <a:t>Key insights</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Bar chart example</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cxnSp>
        <p:nvCxnSpPr>
          <p:cNvPr id="8" name="Straight Connector 7">
            <a:extLst>
              <a:ext uri="{FF2B5EF4-FFF2-40B4-BE49-F238E27FC236}">
                <a16:creationId xmlns:a16="http://schemas.microsoft.com/office/drawing/2014/main" id="{F06508A1-D185-1043-92B9-2AA502239183}"/>
              </a:ext>
            </a:extLst>
          </p:cNvPr>
          <p:cNvCxnSpPr>
            <a:cxnSpLocks/>
          </p:cNvCxnSpPr>
          <p:nvPr userDrawn="1"/>
        </p:nvCxnSpPr>
        <p:spPr>
          <a:xfrm>
            <a:off x="7848600" y="1143000"/>
            <a:ext cx="0" cy="4648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5390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1.jp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image" Target="../media/image3.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image" Target="../media/image3.png"/><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image" Target="../media/image2.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image" Target="../media/image1.jp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9" Type="http://schemas.openxmlformats.org/officeDocument/2006/relationships/slideLayout" Target="../slideLayouts/slideLayout120.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microsoft.com/office/2007/relationships/hdphoto" Target="../media/hdphoto1.wdp"/><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53" Type="http://schemas.openxmlformats.org/officeDocument/2006/relationships/slideLayout" Target="../slideLayouts/slideLayout134.xml"/><Relationship Id="rId58" Type="http://schemas.openxmlformats.org/officeDocument/2006/relationships/theme" Target="../theme/theme4.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61" Type="http://schemas.openxmlformats.org/officeDocument/2006/relationships/image" Target="../media/image11.png"/><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image" Target="../media/image10.jpe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EFE4E2D-0C82-0343-AAFC-C7EC87AAB798}"/>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875428D-4C5C-A849-9B5B-866A00438A2A}"/>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userDrawn="1"/>
        </p:nvSpPr>
        <p:spPr>
          <a:xfrm>
            <a:off x="3330799"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pic>
        <p:nvPicPr>
          <p:cNvPr id="5" name="Picture 4" descr="A picture containing object, clock, drawing&#10;&#10;Description automatically generated">
            <a:extLst>
              <a:ext uri="{FF2B5EF4-FFF2-40B4-BE49-F238E27FC236}">
                <a16:creationId xmlns:a16="http://schemas.microsoft.com/office/drawing/2014/main" id="{1375DD4F-72FB-DC45-A82F-BCB8C643AE48}"/>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4171466387"/>
      </p:ext>
    </p:extLst>
  </p:cSld>
  <p:clrMap bg1="lt1" tx1="dk1" bg2="lt2" tx2="dk2" accent1="accent1" accent2="accent2" accent3="accent3" accent4="accent4" accent5="accent5" accent6="accent6" hlink="hlink" folHlink="folHlink"/>
  <p:sldLayoutIdLst>
    <p:sldLayoutId id="2147484539" r:id="rId1"/>
    <p:sldLayoutId id="2147484549" r:id="rId2"/>
    <p:sldLayoutId id="2147484540" r:id="rId3"/>
    <p:sldLayoutId id="2147484547" r:id="rId4"/>
    <p:sldLayoutId id="2147484560" r:id="rId5"/>
    <p:sldLayoutId id="2147484550" r:id="rId6"/>
    <p:sldLayoutId id="2147484531" r:id="rId7"/>
    <p:sldLayoutId id="2147484484" r:id="rId8"/>
    <p:sldLayoutId id="2147484542" r:id="rId9"/>
    <p:sldLayoutId id="2147484541" r:id="rId10"/>
    <p:sldLayoutId id="2147484552" r:id="rId11"/>
    <p:sldLayoutId id="2147484553" r:id="rId12"/>
    <p:sldLayoutId id="2147484554" r:id="rId13"/>
    <p:sldLayoutId id="2147484532" r:id="rId14"/>
    <p:sldLayoutId id="2147484544" r:id="rId15"/>
    <p:sldLayoutId id="2147484546" r:id="rId16"/>
    <p:sldLayoutId id="2147484545" r:id="rId17"/>
    <p:sldLayoutId id="2147484562" r:id="rId18"/>
    <p:sldLayoutId id="2147484485" r:id="rId19"/>
    <p:sldLayoutId id="2147484486" r:id="rId20"/>
    <p:sldLayoutId id="2147484487" r:id="rId21"/>
    <p:sldLayoutId id="2147484488" r:id="rId22"/>
    <p:sldLayoutId id="2147484529" r:id="rId23"/>
    <p:sldLayoutId id="2147484561" r:id="rId24"/>
    <p:sldLayoutId id="214748456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3840" userDrawn="1">
          <p15:clr>
            <a:srgbClr val="F26B43"/>
          </p15:clr>
        </p15:guide>
        <p15:guide id="4" pos="7296" userDrawn="1">
          <p15:clr>
            <a:srgbClr val="F26B43"/>
          </p15:clr>
        </p15:guide>
        <p15:guide id="6" orient="horz" pos="1104" userDrawn="1">
          <p15:clr>
            <a:srgbClr val="F26B43"/>
          </p15:clr>
        </p15:guide>
        <p15:guide id="7" pos="432" userDrawn="1">
          <p15:clr>
            <a:srgbClr val="F26B43"/>
          </p15:clr>
        </p15:guide>
        <p15:guide id="8" orient="horz" pos="384" userDrawn="1">
          <p15:clr>
            <a:srgbClr val="F26B43"/>
          </p15:clr>
        </p15:guide>
        <p15:guide id="9" orient="horz" pos="624" userDrawn="1">
          <p15:clr>
            <a:srgbClr val="F26B43"/>
          </p15:clr>
        </p15:guide>
        <p15:guide id="10"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EFE4E2D-0C82-0343-AAFC-C7EC87AAB798}"/>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875428D-4C5C-A849-9B5B-866A00438A2A}"/>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userDrawn="1"/>
        </p:nvSpPr>
        <p:spPr>
          <a:xfrm>
            <a:off x="3330799"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pic>
        <p:nvPicPr>
          <p:cNvPr id="5" name="Picture 4" descr="A picture containing object, clock, drawing&#10;&#10;Description automatically generated">
            <a:extLst>
              <a:ext uri="{FF2B5EF4-FFF2-40B4-BE49-F238E27FC236}">
                <a16:creationId xmlns:a16="http://schemas.microsoft.com/office/drawing/2014/main" id="{1375DD4F-72FB-DC45-A82F-BCB8C643AE48}"/>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40803411"/>
      </p:ext>
    </p:extLst>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 id="2147484577" r:id="rId8"/>
    <p:sldLayoutId id="2147484578" r:id="rId9"/>
    <p:sldLayoutId id="2147484579" r:id="rId10"/>
    <p:sldLayoutId id="2147484580" r:id="rId11"/>
    <p:sldLayoutId id="2147484581" r:id="rId12"/>
    <p:sldLayoutId id="2147484582" r:id="rId13"/>
    <p:sldLayoutId id="2147484583" r:id="rId14"/>
    <p:sldLayoutId id="2147484584" r:id="rId15"/>
    <p:sldLayoutId id="2147484585" r:id="rId16"/>
    <p:sldLayoutId id="2147484586" r:id="rId17"/>
    <p:sldLayoutId id="2147484587" r:id="rId18"/>
    <p:sldLayoutId id="2147484588" r:id="rId19"/>
    <p:sldLayoutId id="2147484589" r:id="rId20"/>
    <p:sldLayoutId id="2147484590" r:id="rId21"/>
    <p:sldLayoutId id="2147484591" r:id="rId22"/>
    <p:sldLayoutId id="2147484592" r:id="rId23"/>
    <p:sldLayoutId id="2147484593" r:id="rId24"/>
    <p:sldLayoutId id="2147484594" r:id="rId25"/>
    <p:sldLayoutId id="2147484595" r:id="rId26"/>
    <p:sldLayoutId id="2147484596"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p15:clr>
            <a:srgbClr val="F26B43"/>
          </p15:clr>
        </p15:guide>
        <p15:guide id="2" pos="3840">
          <p15:clr>
            <a:srgbClr val="F26B43"/>
          </p15:clr>
        </p15:guide>
        <p15:guide id="4" pos="7296">
          <p15:clr>
            <a:srgbClr val="F26B43"/>
          </p15:clr>
        </p15:guide>
        <p15:guide id="6" orient="horz" pos="1104">
          <p15:clr>
            <a:srgbClr val="F26B43"/>
          </p15:clr>
        </p15:guide>
        <p15:guide id="7" pos="432">
          <p15:clr>
            <a:srgbClr val="F26B43"/>
          </p15:clr>
        </p15:guide>
        <p15:guide id="8" orient="horz" pos="384">
          <p15:clr>
            <a:srgbClr val="F26B43"/>
          </p15:clr>
        </p15:guide>
        <p15:guide id="9" orient="horz" pos="624">
          <p15:clr>
            <a:srgbClr val="F26B43"/>
          </p15:clr>
        </p15:guide>
        <p15:guide id="10" orient="horz"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EFE4E2D-0C82-0343-AAFC-C7EC87AAB798}"/>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875428D-4C5C-A849-9B5B-866A00438A2A}"/>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pic>
        <p:nvPicPr>
          <p:cNvPr id="5" name="Picture 4" descr="A picture containing object, clock, drawing&#10;&#10;Description automatically generated">
            <a:extLst>
              <a:ext uri="{FF2B5EF4-FFF2-40B4-BE49-F238E27FC236}">
                <a16:creationId xmlns:a16="http://schemas.microsoft.com/office/drawing/2014/main" id="{1375DD4F-72FB-DC45-A82F-BCB8C643AE48}"/>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487980151"/>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 id="2147484610" r:id="rId13"/>
    <p:sldLayoutId id="2147484611" r:id="rId14"/>
    <p:sldLayoutId id="2147484612" r:id="rId15"/>
    <p:sldLayoutId id="2147484613" r:id="rId16"/>
    <p:sldLayoutId id="2147484614" r:id="rId17"/>
    <p:sldLayoutId id="2147484615" r:id="rId18"/>
    <p:sldLayoutId id="2147484616" r:id="rId19"/>
    <p:sldLayoutId id="2147484617" r:id="rId20"/>
    <p:sldLayoutId id="2147484618" r:id="rId21"/>
    <p:sldLayoutId id="2147484619" r:id="rId22"/>
    <p:sldLayoutId id="2147484620" r:id="rId23"/>
    <p:sldLayoutId id="2147484621" r:id="rId24"/>
    <p:sldLayoutId id="2147484622" r:id="rId25"/>
    <p:sldLayoutId id="2147484624" r:id="rId26"/>
    <p:sldLayoutId id="2147484625" r:id="rId27"/>
    <p:sldLayoutId id="2147484626" r:id="rId28"/>
    <p:sldLayoutId id="2147484627"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p15:clr>
            <a:srgbClr val="F26B43"/>
          </p15:clr>
        </p15:guide>
        <p15:guide id="2" pos="3840">
          <p15:clr>
            <a:srgbClr val="F26B43"/>
          </p15:clr>
        </p15:guide>
        <p15:guide id="4" pos="7296">
          <p15:clr>
            <a:srgbClr val="F26B43"/>
          </p15:clr>
        </p15:guide>
        <p15:guide id="6" orient="horz" pos="1104">
          <p15:clr>
            <a:srgbClr val="F26B43"/>
          </p15:clr>
        </p15:guide>
        <p15:guide id="7" pos="432">
          <p15:clr>
            <a:srgbClr val="F26B43"/>
          </p15:clr>
        </p15:guide>
        <p15:guide id="8" orient="horz" pos="384">
          <p15:clr>
            <a:srgbClr val="F26B43"/>
          </p15:clr>
        </p15:guide>
        <p15:guide id="9" orient="horz" pos="624">
          <p15:clr>
            <a:srgbClr val="F26B43"/>
          </p15:clr>
        </p15:guide>
        <p15:guide id="10" orient="horz" pos="2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5E1E0-B375-A34F-84D6-8B0008B08D76}"/>
              </a:ext>
            </a:extLst>
          </p:cNvPr>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7A1E857-87D4-374B-86F4-E6105E6603D3}"/>
              </a:ext>
            </a:extLst>
          </p:cNvPr>
          <p:cNvSpPr txBox="1"/>
          <p:nvPr userDrawn="1"/>
        </p:nvSpPr>
        <p:spPr>
          <a:xfrm>
            <a:off x="11324224" y="6474023"/>
            <a:ext cx="56297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01FF846B-0BB9-E94C-BAF5-CE34A731AEDC}"/>
              </a:ext>
            </a:extLst>
          </p:cNvPr>
          <p:cNvPicPr>
            <a:picLocks noChangeAspect="1"/>
          </p:cNvPicPr>
          <p:nvPr userDrawn="1"/>
        </p:nvPicPr>
        <p:blipFill>
          <a:blip r:embed="rId60" cstate="print">
            <a:extLst>
              <a:ext uri="{28A0092B-C50C-407E-A947-70E740481C1C}">
                <a14:useLocalDpi xmlns:a14="http://schemas.microsoft.com/office/drawing/2010/main" val="0"/>
              </a:ext>
            </a:extLst>
          </a:blip>
          <a:stretch>
            <a:fillRect/>
          </a:stretch>
        </p:blipFill>
        <p:spPr>
          <a:xfrm>
            <a:off x="10415016" y="420624"/>
            <a:ext cx="1243584" cy="472821"/>
          </a:xfrm>
          <a:prstGeom prst="rect">
            <a:avLst/>
          </a:prstGeom>
        </p:spPr>
      </p:pic>
      <p:pic>
        <p:nvPicPr>
          <p:cNvPr id="2" name="Picture 1">
            <a:extLst>
              <a:ext uri="{FF2B5EF4-FFF2-40B4-BE49-F238E27FC236}">
                <a16:creationId xmlns:a16="http://schemas.microsoft.com/office/drawing/2014/main" id="{2C3B2507-5F72-4211-95B6-A186195CC820}"/>
              </a:ext>
            </a:extLst>
          </p:cNvPr>
          <p:cNvPicPr>
            <a:picLocks noChangeAspect="1"/>
          </p:cNvPicPr>
          <p:nvPr userDrawn="1"/>
        </p:nvPicPr>
        <p:blipFill>
          <a:blip r:embed="rId61">
            <a:extLst>
              <a:ext uri="{BEBA8EAE-BF5A-486C-A8C5-ECC9F3942E4B}">
                <a14:imgProps xmlns:a14="http://schemas.microsoft.com/office/drawing/2010/main">
                  <a14:imgLayer r:embed="rId62">
                    <a14:imgEffect>
                      <a14:sharpenSoften amount="25000"/>
                    </a14:imgEffect>
                  </a14:imgLayer>
                </a14:imgProps>
              </a:ext>
            </a:extLst>
          </a:blip>
          <a:stretch>
            <a:fillRect/>
          </a:stretch>
        </p:blipFill>
        <p:spPr>
          <a:xfrm>
            <a:off x="6949440" y="6473952"/>
            <a:ext cx="3931920" cy="260332"/>
          </a:xfrm>
          <a:prstGeom prst="rect">
            <a:avLst/>
          </a:prstGeom>
        </p:spPr>
      </p:pic>
    </p:spTree>
    <p:extLst>
      <p:ext uri="{BB962C8B-B14F-4D97-AF65-F5344CB8AC3E}">
        <p14:creationId xmlns:p14="http://schemas.microsoft.com/office/powerpoint/2010/main" val="3446906907"/>
      </p:ext>
    </p:extLst>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 id="2147484640" r:id="rId12"/>
    <p:sldLayoutId id="2147484641" r:id="rId13"/>
    <p:sldLayoutId id="2147484642" r:id="rId14"/>
    <p:sldLayoutId id="2147484643" r:id="rId15"/>
    <p:sldLayoutId id="2147484644" r:id="rId16"/>
    <p:sldLayoutId id="2147484645" r:id="rId17"/>
    <p:sldLayoutId id="2147484646" r:id="rId18"/>
    <p:sldLayoutId id="2147484647" r:id="rId19"/>
    <p:sldLayoutId id="2147484648" r:id="rId20"/>
    <p:sldLayoutId id="2147484649" r:id="rId21"/>
    <p:sldLayoutId id="2147484650" r:id="rId22"/>
    <p:sldLayoutId id="2147484651" r:id="rId23"/>
    <p:sldLayoutId id="2147484652" r:id="rId24"/>
    <p:sldLayoutId id="2147484653" r:id="rId25"/>
    <p:sldLayoutId id="2147484654" r:id="rId26"/>
    <p:sldLayoutId id="2147484655" r:id="rId27"/>
    <p:sldLayoutId id="2147484656" r:id="rId28"/>
    <p:sldLayoutId id="2147484657" r:id="rId29"/>
    <p:sldLayoutId id="2147484658" r:id="rId30"/>
    <p:sldLayoutId id="2147484659" r:id="rId31"/>
    <p:sldLayoutId id="2147484660" r:id="rId32"/>
    <p:sldLayoutId id="2147484661" r:id="rId33"/>
    <p:sldLayoutId id="2147484662" r:id="rId34"/>
    <p:sldLayoutId id="2147484663" r:id="rId35"/>
    <p:sldLayoutId id="2147484664" r:id="rId36"/>
    <p:sldLayoutId id="2147484665" r:id="rId37"/>
    <p:sldLayoutId id="2147484666" r:id="rId38"/>
    <p:sldLayoutId id="2147484667" r:id="rId39"/>
    <p:sldLayoutId id="2147484668" r:id="rId40"/>
    <p:sldLayoutId id="2147484669" r:id="rId41"/>
    <p:sldLayoutId id="2147484670" r:id="rId42"/>
    <p:sldLayoutId id="2147484671" r:id="rId43"/>
    <p:sldLayoutId id="2147484672" r:id="rId44"/>
    <p:sldLayoutId id="2147484673" r:id="rId45"/>
    <p:sldLayoutId id="2147484674" r:id="rId46"/>
    <p:sldLayoutId id="2147484675" r:id="rId47"/>
    <p:sldLayoutId id="2147484676" r:id="rId48"/>
    <p:sldLayoutId id="2147484677" r:id="rId49"/>
    <p:sldLayoutId id="2147484678" r:id="rId50"/>
    <p:sldLayoutId id="2147484679" r:id="rId51"/>
    <p:sldLayoutId id="2147484680" r:id="rId52"/>
    <p:sldLayoutId id="2147484681" r:id="rId53"/>
    <p:sldLayoutId id="2147484682" r:id="rId54"/>
    <p:sldLayoutId id="2147484683" r:id="rId55"/>
    <p:sldLayoutId id="2147484684" r:id="rId56"/>
    <p:sldLayoutId id="2147484685" r:id="rId57"/>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384">
          <p15:clr>
            <a:srgbClr val="F26B43"/>
          </p15:clr>
        </p15:guide>
        <p15:guide id="3" orient="horz" pos="42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www.hcgit.org/" TargetMode="External"/><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C7F375-A681-F04D-AE76-FE767E4B037F}"/>
              </a:ext>
            </a:extLst>
          </p:cNvPr>
          <p:cNvSpPr>
            <a:spLocks noGrp="1"/>
          </p:cNvSpPr>
          <p:nvPr>
            <p:ph type="body" sz="quarter" idx="10"/>
          </p:nvPr>
        </p:nvSpPr>
        <p:spPr>
          <a:xfrm>
            <a:off x="1244808" y="3733800"/>
            <a:ext cx="7543800" cy="1295400"/>
          </a:xfrm>
        </p:spPr>
        <p:txBody>
          <a:bodyPr/>
          <a:lstStyle/>
          <a:p>
            <a:r>
              <a:rPr lang="en-US" dirty="0"/>
              <a:t>Presented by:</a:t>
            </a:r>
          </a:p>
          <a:p>
            <a:r>
              <a:rPr lang="en-US" dirty="0"/>
              <a:t>William Rowbottom Senior Plan Consultant BCBSMA</a:t>
            </a:r>
          </a:p>
          <a:p>
            <a:r>
              <a:rPr lang="en-US" dirty="0"/>
              <a:t>Peter Cahill Account Service Consultant</a:t>
            </a:r>
          </a:p>
          <a:p>
            <a:endParaRPr lang="en-US" dirty="0"/>
          </a:p>
          <a:p>
            <a:endParaRPr lang="en-US" dirty="0"/>
          </a:p>
        </p:txBody>
      </p:sp>
      <p:sp>
        <p:nvSpPr>
          <p:cNvPr id="4" name="Text Placeholder 3">
            <a:extLst>
              <a:ext uri="{FF2B5EF4-FFF2-40B4-BE49-F238E27FC236}">
                <a16:creationId xmlns:a16="http://schemas.microsoft.com/office/drawing/2014/main" id="{95CB084F-3D58-444E-B296-2A7367CC6CC7}"/>
              </a:ext>
            </a:extLst>
          </p:cNvPr>
          <p:cNvSpPr>
            <a:spLocks noGrp="1"/>
          </p:cNvSpPr>
          <p:nvPr>
            <p:ph type="body" sz="quarter" idx="15"/>
          </p:nvPr>
        </p:nvSpPr>
        <p:spPr>
          <a:xfrm>
            <a:off x="990600" y="2133600"/>
            <a:ext cx="8686800" cy="612649"/>
          </a:xfrm>
        </p:spPr>
        <p:txBody>
          <a:bodyPr/>
          <a:lstStyle/>
          <a:p>
            <a:r>
              <a:rPr lang="en-US" sz="4400" dirty="0"/>
              <a:t>Hampshire County Group Insurance  Trust and Medicare</a:t>
            </a:r>
          </a:p>
        </p:txBody>
      </p:sp>
    </p:spTree>
    <p:extLst>
      <p:ext uri="{BB962C8B-B14F-4D97-AF65-F5344CB8AC3E}">
        <p14:creationId xmlns:p14="http://schemas.microsoft.com/office/powerpoint/2010/main" val="238855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0">
            <a:extLst>
              <a:ext uri="{FF2B5EF4-FFF2-40B4-BE49-F238E27FC236}">
                <a16:creationId xmlns:a16="http://schemas.microsoft.com/office/drawing/2014/main" id="{11E7E1B7-AF62-402B-8E09-64D627938EF9}"/>
              </a:ext>
            </a:extLst>
          </p:cNvPr>
          <p:cNvGraphicFramePr>
            <a:graphicFrameLocks noGrp="1"/>
          </p:cNvGraphicFramePr>
          <p:nvPr>
            <p:extLst>
              <p:ext uri="{D42A27DB-BD31-4B8C-83A1-F6EECF244321}">
                <p14:modId xmlns:p14="http://schemas.microsoft.com/office/powerpoint/2010/main" val="3177506103"/>
              </p:ext>
            </p:extLst>
          </p:nvPr>
        </p:nvGraphicFramePr>
        <p:xfrm>
          <a:off x="1143000" y="2057400"/>
          <a:ext cx="9509761" cy="3041904"/>
        </p:xfrm>
        <a:graphic>
          <a:graphicData uri="http://schemas.openxmlformats.org/drawingml/2006/table">
            <a:tbl>
              <a:tblPr firstRow="1" bandRow="1">
                <a:tableStyleId>{5A111915-BE36-4E01-A7E5-04B1672EAD32}</a:tableStyleId>
              </a:tblPr>
              <a:tblGrid>
                <a:gridCol w="9509761">
                  <a:extLst>
                    <a:ext uri="{9D8B030D-6E8A-4147-A177-3AD203B41FA5}">
                      <a16:colId xmlns:a16="http://schemas.microsoft.com/office/drawing/2014/main" val="868100931"/>
                    </a:ext>
                  </a:extLst>
                </a:gridCol>
              </a:tblGrid>
              <a:tr h="18440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2"/>
                          </a:solidFill>
                          <a:effectLst/>
                          <a:uLnTx/>
                          <a:uFillTx/>
                          <a:latin typeface="DM Sans" pitchFamily="2" charset="77"/>
                          <a:ea typeface="+mn-ea"/>
                          <a:cs typeface="Calibri" panose="020F0502020204030204" pitchFamily="34" charset="0"/>
                        </a:rPr>
                        <a:t>Membership or fitness class fees at:</a:t>
                      </a:r>
                    </a:p>
                    <a:p>
                      <a:pPr marL="91440" marR="0" lvl="0" indent="-91440" algn="l" defTabSz="914400" rtl="0" eaLnBrk="0" fontAlgn="base" latinLnBrk="0" hangingPunct="0">
                        <a:lnSpc>
                          <a:spcPct val="100000"/>
                        </a:lnSpc>
                        <a:spcBef>
                          <a:spcPts val="600"/>
                        </a:spcBef>
                        <a:spcAft>
                          <a:spcPct val="0"/>
                        </a:spcAft>
                        <a:buClr>
                          <a:srgbClr val="808080">
                            <a:lumMod val="50000"/>
                          </a:srgbClr>
                        </a:buClr>
                        <a:buSzPct val="100000"/>
                        <a:buFont typeface="Arial" panose="020B0604020202020204" pitchFamily="34" charset="0"/>
                        <a:buChar char="•"/>
                        <a:tabLst/>
                        <a:defRPr/>
                      </a:pPr>
                      <a:r>
                        <a:rPr kumimoji="0" lang="en-US" sz="1900" b="1" i="0" u="none" strike="noStrike" kern="1200" cap="none" spc="0" normalizeH="0" baseline="0" noProof="0" dirty="0">
                          <a:ln>
                            <a:noFill/>
                          </a:ln>
                          <a:solidFill>
                            <a:srgbClr val="0D4877"/>
                          </a:solidFill>
                          <a:effectLst/>
                          <a:uLnTx/>
                          <a:uFillTx/>
                          <a:latin typeface="DM Sans" pitchFamily="2" charset="77"/>
                          <a:ea typeface="+mn-ea"/>
                          <a:cs typeface="Calibri" panose="020F0502020204030204" pitchFamily="34" charset="0"/>
                        </a:rPr>
                        <a:t>A full-service health club</a:t>
                      </a:r>
                      <a:r>
                        <a:rPr kumimoji="0" lang="en-US" sz="1900" b="0" i="0" u="none" strike="noStrike" kern="1200" cap="none" spc="0" normalizeH="0" baseline="0" noProof="0" dirty="0">
                          <a:ln>
                            <a:noFill/>
                          </a:ln>
                          <a:solidFill>
                            <a:srgbClr val="0D4877"/>
                          </a:solidFill>
                          <a:effectLst/>
                          <a:uLnTx/>
                          <a:uFillTx/>
                          <a:latin typeface="DM Sans" pitchFamily="2" charset="77"/>
                          <a:ea typeface="+mn-ea"/>
                          <a:cs typeface="Calibri" panose="020F0502020204030204" pitchFamily="34" charset="0"/>
                        </a:rPr>
                        <a:t> with cardiovascular and strength-training equipment like treadmills, bikes, weight machines, &amp; free weights. </a:t>
                      </a:r>
                    </a:p>
                    <a:p>
                      <a:pPr marL="91440" marR="0" lvl="0" indent="-91440" algn="l" defTabSz="914400" rtl="0" eaLnBrk="0" fontAlgn="base" latinLnBrk="0" hangingPunct="0">
                        <a:lnSpc>
                          <a:spcPct val="100000"/>
                        </a:lnSpc>
                        <a:spcBef>
                          <a:spcPts val="600"/>
                        </a:spcBef>
                        <a:spcAft>
                          <a:spcPct val="0"/>
                        </a:spcAft>
                        <a:buClr>
                          <a:srgbClr val="808080">
                            <a:lumMod val="50000"/>
                          </a:srgbClr>
                        </a:buClr>
                        <a:buSzPct val="100000"/>
                        <a:buFont typeface="Arial" panose="020B0604020202020204" pitchFamily="34" charset="0"/>
                        <a:buChar char="•"/>
                        <a:tabLst/>
                        <a:defRPr/>
                      </a:pPr>
                      <a:r>
                        <a:rPr kumimoji="0" lang="en-US" sz="1900" b="1" i="0" u="none" strike="noStrike" kern="1200" cap="none" spc="0" normalizeH="0" baseline="0" noProof="0" dirty="0">
                          <a:ln>
                            <a:noFill/>
                          </a:ln>
                          <a:solidFill>
                            <a:srgbClr val="0D4877"/>
                          </a:solidFill>
                          <a:effectLst/>
                          <a:uLnTx/>
                          <a:uFillTx/>
                          <a:latin typeface="DM Sans" pitchFamily="2" charset="77"/>
                          <a:ea typeface="+mn-ea"/>
                          <a:cs typeface="Calibri" panose="020F0502020204030204" pitchFamily="34" charset="0"/>
                        </a:rPr>
                        <a:t>A fitness studio </a:t>
                      </a:r>
                      <a:r>
                        <a:rPr kumimoji="0" lang="en-US" sz="1900" b="0" i="0" u="none" strike="noStrike" kern="1200" cap="none" spc="0" normalizeH="0" baseline="0" noProof="0" dirty="0">
                          <a:ln>
                            <a:noFill/>
                          </a:ln>
                          <a:solidFill>
                            <a:srgbClr val="0D4877"/>
                          </a:solidFill>
                          <a:effectLst/>
                          <a:uLnTx/>
                          <a:uFillTx/>
                          <a:latin typeface="DM Sans" pitchFamily="2" charset="77"/>
                          <a:ea typeface="+mn-ea"/>
                          <a:cs typeface="Calibri" panose="020F0502020204030204" pitchFamily="34" charset="0"/>
                        </a:rPr>
                        <a:t>with instructor-led group classes such as yoga, Pilates, Zumba®, kickboxing, indoor cycling/spinning, &amp; other exercise programs</a:t>
                      </a:r>
                    </a:p>
                    <a:p>
                      <a:pPr marL="91440" marR="0" lvl="0" indent="-91440" algn="l" defTabSz="914400" rtl="0" eaLnBrk="0" fontAlgn="base" latinLnBrk="0" hangingPunct="0">
                        <a:lnSpc>
                          <a:spcPct val="100000"/>
                        </a:lnSpc>
                        <a:spcBef>
                          <a:spcPts val="600"/>
                        </a:spcBef>
                        <a:spcAft>
                          <a:spcPct val="0"/>
                        </a:spcAft>
                        <a:buClr>
                          <a:srgbClr val="808080">
                            <a:lumMod val="50000"/>
                          </a:srgbClr>
                        </a:buClr>
                        <a:buSzPct val="100000"/>
                        <a:buFont typeface="Arial" panose="020B0604020202020204" pitchFamily="34" charset="0"/>
                        <a:buChar char="•"/>
                        <a:tabLst/>
                        <a:defRPr/>
                      </a:pPr>
                      <a:r>
                        <a:rPr kumimoji="0" lang="en-US" sz="1900" b="1" i="0" u="none" strike="noStrike" kern="1200" cap="none" spc="0" normalizeH="0" baseline="0" noProof="0" dirty="0">
                          <a:ln>
                            <a:noFill/>
                          </a:ln>
                          <a:solidFill>
                            <a:srgbClr val="0D4877"/>
                          </a:solidFill>
                          <a:effectLst/>
                          <a:uLnTx/>
                          <a:uFillTx/>
                          <a:latin typeface="DM Sans" pitchFamily="2" charset="77"/>
                          <a:ea typeface="+mn-ea"/>
                          <a:cs typeface="Calibri" panose="020F0502020204030204" pitchFamily="34" charset="0"/>
                        </a:rPr>
                        <a:t>Virtual offerings </a:t>
                      </a:r>
                      <a:r>
                        <a:rPr kumimoji="0" lang="en-US" sz="1900" b="0" i="0" u="none" strike="noStrike" kern="1200" cap="none" spc="0" normalizeH="0" baseline="0" noProof="0" dirty="0">
                          <a:ln>
                            <a:noFill/>
                          </a:ln>
                          <a:solidFill>
                            <a:srgbClr val="0D4877"/>
                          </a:solidFill>
                          <a:effectLst/>
                          <a:uLnTx/>
                          <a:uFillTx/>
                          <a:latin typeface="DM Sans" pitchFamily="2" charset="77"/>
                          <a:ea typeface="+mn-ea"/>
                          <a:cs typeface="Calibri" panose="020F0502020204030204" pitchFamily="34" charset="0"/>
                        </a:rPr>
                        <a:t>like online fitness memberships, subscriptions, and classes that provide cardiovascular and strength-training. </a:t>
                      </a:r>
                    </a:p>
                    <a:p>
                      <a:pPr marL="91440" marR="0" lvl="0" indent="-91440" algn="l" defTabSz="914400" rtl="0" eaLnBrk="0" fontAlgn="base" latinLnBrk="0" hangingPunct="0">
                        <a:lnSpc>
                          <a:spcPct val="100000"/>
                        </a:lnSpc>
                        <a:spcBef>
                          <a:spcPts val="600"/>
                        </a:spcBef>
                        <a:spcAft>
                          <a:spcPct val="0"/>
                        </a:spcAft>
                        <a:buClr>
                          <a:srgbClr val="808080">
                            <a:lumMod val="50000"/>
                          </a:srgbClr>
                        </a:buClr>
                        <a:buSzPct val="100000"/>
                        <a:buFont typeface="Arial" panose="020B0604020202020204" pitchFamily="34" charset="0"/>
                        <a:buChar char="•"/>
                        <a:tabLst/>
                        <a:defRPr/>
                      </a:pPr>
                      <a:r>
                        <a:rPr kumimoji="0" lang="en-US" sz="1900" b="1" i="0" u="none" strike="noStrike" kern="1200" cap="none" spc="0" normalizeH="0" baseline="0" noProof="0" dirty="0">
                          <a:ln>
                            <a:noFill/>
                          </a:ln>
                          <a:solidFill>
                            <a:srgbClr val="0D4877"/>
                          </a:solidFill>
                          <a:effectLst/>
                          <a:uLnTx/>
                          <a:uFillTx/>
                          <a:latin typeface="DM Sans" pitchFamily="2" charset="77"/>
                          <a:ea typeface="+mn-ea"/>
                          <a:cs typeface="Calibri" panose="020F0502020204030204" pitchFamily="34" charset="0"/>
                        </a:rPr>
                        <a:t>Home Fitness Equipment:  </a:t>
                      </a:r>
                      <a:r>
                        <a:rPr kumimoji="0" lang="en-US" sz="1900" b="0" i="0" u="none" strike="noStrike" kern="1200" cap="none" spc="0" normalizeH="0" baseline="0" noProof="0" dirty="0">
                          <a:ln>
                            <a:noFill/>
                          </a:ln>
                          <a:solidFill>
                            <a:srgbClr val="0D4877"/>
                          </a:solidFill>
                          <a:effectLst/>
                          <a:uLnTx/>
                          <a:uFillTx/>
                          <a:latin typeface="DM Sans" pitchFamily="2" charset="77"/>
                          <a:ea typeface="+mn-ea"/>
                          <a:cs typeface="Calibri" panose="020F0502020204030204" pitchFamily="34" charset="0"/>
                        </a:rPr>
                        <a:t>like Stationary bikes (including Peloton), Weights, Kettle Bells, Bands, Treadmills</a:t>
                      </a:r>
                      <a:endParaRPr kumimoji="0" lang="en-US" sz="1900"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62164467"/>
                  </a:ext>
                </a:extLst>
              </a:tr>
            </a:tbl>
          </a:graphicData>
        </a:graphic>
      </p:graphicFrame>
      <p:sp>
        <p:nvSpPr>
          <p:cNvPr id="7" name="Title 2">
            <a:extLst>
              <a:ext uri="{FF2B5EF4-FFF2-40B4-BE49-F238E27FC236}">
                <a16:creationId xmlns:a16="http://schemas.microsoft.com/office/drawing/2014/main" id="{72D11096-3299-428E-93FE-ACEF972470DC}"/>
              </a:ext>
            </a:extLst>
          </p:cNvPr>
          <p:cNvSpPr txBox="1">
            <a:spLocks/>
          </p:cNvSpPr>
          <p:nvPr/>
        </p:nvSpPr>
        <p:spPr>
          <a:xfrm>
            <a:off x="1143000" y="922118"/>
            <a:ext cx="9210175" cy="7105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latin typeface="DM Sans" pitchFamily="2" charset="0"/>
              </a:rPr>
              <a:t>$150 Fitness Reimbursement</a:t>
            </a:r>
          </a:p>
        </p:txBody>
      </p:sp>
    </p:spTree>
    <p:extLst>
      <p:ext uri="{BB962C8B-B14F-4D97-AF65-F5344CB8AC3E}">
        <p14:creationId xmlns:p14="http://schemas.microsoft.com/office/powerpoint/2010/main" val="366646323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A80248-60BE-4828-8751-2C10910BFAD3}"/>
              </a:ext>
            </a:extLst>
          </p:cNvPr>
          <p:cNvSpPr>
            <a:spLocks noGrp="1"/>
          </p:cNvSpPr>
          <p:nvPr>
            <p:ph type="body" sz="quarter" idx="10"/>
          </p:nvPr>
        </p:nvSpPr>
        <p:spPr>
          <a:xfrm>
            <a:off x="76200" y="76200"/>
            <a:ext cx="8839200" cy="347137"/>
          </a:xfrm>
        </p:spPr>
        <p:txBody>
          <a:bodyPr/>
          <a:lstStyle/>
          <a:p>
            <a:r>
              <a:rPr lang="en-US" dirty="0">
                <a:solidFill>
                  <a:schemeClr val="tx1"/>
                </a:solidFill>
              </a:rPr>
              <a:t>Blue </a:t>
            </a:r>
            <a:r>
              <a:rPr lang="en-US" dirty="0" err="1">
                <a:solidFill>
                  <a:schemeClr val="tx1"/>
                </a:solidFill>
              </a:rPr>
              <a:t>MedicareRX</a:t>
            </a:r>
            <a:r>
              <a:rPr lang="en-US" dirty="0">
                <a:solidFill>
                  <a:schemeClr val="tx1"/>
                </a:solidFill>
              </a:rPr>
              <a:t> (PDP)</a:t>
            </a:r>
          </a:p>
        </p:txBody>
      </p:sp>
      <p:graphicFrame>
        <p:nvGraphicFramePr>
          <p:cNvPr id="8" name="Table 8">
            <a:extLst>
              <a:ext uri="{FF2B5EF4-FFF2-40B4-BE49-F238E27FC236}">
                <a16:creationId xmlns:a16="http://schemas.microsoft.com/office/drawing/2014/main" id="{1A715B15-B8A7-478A-AD8E-A8BAA93F2BBF}"/>
              </a:ext>
            </a:extLst>
          </p:cNvPr>
          <p:cNvGraphicFramePr>
            <a:graphicFrameLocks noGrp="1"/>
          </p:cNvGraphicFramePr>
          <p:nvPr>
            <p:extLst>
              <p:ext uri="{D42A27DB-BD31-4B8C-83A1-F6EECF244321}">
                <p14:modId xmlns:p14="http://schemas.microsoft.com/office/powerpoint/2010/main" val="3675677558"/>
              </p:ext>
            </p:extLst>
          </p:nvPr>
        </p:nvGraphicFramePr>
        <p:xfrm>
          <a:off x="762000" y="533400"/>
          <a:ext cx="9480296" cy="4554106"/>
        </p:xfrm>
        <a:graphic>
          <a:graphicData uri="http://schemas.openxmlformats.org/drawingml/2006/table">
            <a:tbl>
              <a:tblPr firstRow="1" bandRow="1">
                <a:tableStyleId>{793D81CF-94F2-401A-BA57-92F5A7B2D0C5}</a:tableStyleId>
              </a:tblPr>
              <a:tblGrid>
                <a:gridCol w="990600">
                  <a:extLst>
                    <a:ext uri="{9D8B030D-6E8A-4147-A177-3AD203B41FA5}">
                      <a16:colId xmlns:a16="http://schemas.microsoft.com/office/drawing/2014/main" val="260929727"/>
                    </a:ext>
                  </a:extLst>
                </a:gridCol>
                <a:gridCol w="1830012">
                  <a:extLst>
                    <a:ext uri="{9D8B030D-6E8A-4147-A177-3AD203B41FA5}">
                      <a16:colId xmlns:a16="http://schemas.microsoft.com/office/drawing/2014/main" val="2109847297"/>
                    </a:ext>
                  </a:extLst>
                </a:gridCol>
                <a:gridCol w="3329842">
                  <a:extLst>
                    <a:ext uri="{9D8B030D-6E8A-4147-A177-3AD203B41FA5}">
                      <a16:colId xmlns:a16="http://schemas.microsoft.com/office/drawing/2014/main" val="1502378980"/>
                    </a:ext>
                  </a:extLst>
                </a:gridCol>
                <a:gridCol w="3329842">
                  <a:extLst>
                    <a:ext uri="{9D8B030D-6E8A-4147-A177-3AD203B41FA5}">
                      <a16:colId xmlns:a16="http://schemas.microsoft.com/office/drawing/2014/main" val="2796392141"/>
                    </a:ext>
                  </a:extLst>
                </a:gridCol>
              </a:tblGrid>
              <a:tr h="787819">
                <a:tc gridSpan="2">
                  <a:txBody>
                    <a:bodyPr/>
                    <a:lstStyle/>
                    <a:p>
                      <a:r>
                        <a:rPr lang="en-US" sz="1600" dirty="0"/>
                        <a:t>Initial Coverage</a:t>
                      </a:r>
                    </a:p>
                  </a:txBody>
                  <a:tcPr anchor="ctr"/>
                </a:tc>
                <a:tc hMerge="1">
                  <a:txBody>
                    <a:bodyPr/>
                    <a:lstStyle/>
                    <a:p>
                      <a:endParaRPr lang="en-US"/>
                    </a:p>
                  </a:txBody>
                  <a:tcPr/>
                </a:tc>
                <a:tc gridSpan="2">
                  <a:txBody>
                    <a:bodyPr/>
                    <a:lstStyle/>
                    <a:p>
                      <a:endParaRPr lang="en-US" sz="1600" dirty="0"/>
                    </a:p>
                  </a:txBody>
                  <a:tcPr anchor="ctr"/>
                </a:tc>
                <a:tc hMerge="1">
                  <a:txBody>
                    <a:bodyPr/>
                    <a:lstStyle/>
                    <a:p>
                      <a:endParaRPr lang="en-US"/>
                    </a:p>
                  </a:txBody>
                  <a:tcPr/>
                </a:tc>
                <a:extLst>
                  <a:ext uri="{0D108BD9-81ED-4DB2-BD59-A6C34878D82A}">
                    <a16:rowId xmlns:a16="http://schemas.microsoft.com/office/drawing/2014/main" val="3968123586"/>
                  </a:ext>
                </a:extLst>
              </a:tr>
              <a:tr h="431381">
                <a:tc gridSpan="2">
                  <a:txBody>
                    <a:bodyPr/>
                    <a:lstStyle/>
                    <a:p>
                      <a:r>
                        <a:rPr lang="en-US" sz="1600" dirty="0"/>
                        <a:t>Standard Retail Cost Sharing</a:t>
                      </a:r>
                    </a:p>
                  </a:txBody>
                  <a:tcPr anchor="ctr">
                    <a:solidFill>
                      <a:schemeClr val="accent3"/>
                    </a:solidFill>
                  </a:tcPr>
                </a:tc>
                <a:tc hMerge="1">
                  <a:txBody>
                    <a:bodyPr/>
                    <a:lstStyle/>
                    <a:p>
                      <a:endParaRPr lang="en-US"/>
                    </a:p>
                  </a:txBody>
                  <a:tcPr/>
                </a:tc>
                <a:tc>
                  <a:txBody>
                    <a:bodyPr/>
                    <a:lstStyle/>
                    <a:p>
                      <a:r>
                        <a:rPr lang="en-US" sz="1600" dirty="0"/>
                        <a:t>One-month supply</a:t>
                      </a:r>
                    </a:p>
                  </a:txBody>
                  <a:tcPr anchor="ctr">
                    <a:solidFill>
                      <a:schemeClr val="accent3"/>
                    </a:solidFill>
                  </a:tcPr>
                </a:tc>
                <a:tc>
                  <a:txBody>
                    <a:bodyPr/>
                    <a:lstStyle/>
                    <a:p>
                      <a:r>
                        <a:rPr lang="en-US" sz="1600" dirty="0"/>
                        <a:t>Three-month supply</a:t>
                      </a:r>
                    </a:p>
                  </a:txBody>
                  <a:tcPr anchor="ctr">
                    <a:solidFill>
                      <a:schemeClr val="accent3"/>
                    </a:solidFill>
                  </a:tcPr>
                </a:tc>
                <a:extLst>
                  <a:ext uri="{0D108BD9-81ED-4DB2-BD59-A6C34878D82A}">
                    <a16:rowId xmlns:a16="http://schemas.microsoft.com/office/drawing/2014/main" val="3294899397"/>
                  </a:ext>
                </a:extLst>
              </a:tr>
              <a:tr h="381000">
                <a:tc>
                  <a:txBody>
                    <a:bodyPr/>
                    <a:lstStyle/>
                    <a:p>
                      <a:r>
                        <a:rPr lang="en-US" sz="1600" dirty="0"/>
                        <a:t>Tier 1</a:t>
                      </a:r>
                    </a:p>
                  </a:txBody>
                  <a:tcPr/>
                </a:tc>
                <a:tc>
                  <a:txBody>
                    <a:bodyPr/>
                    <a:lstStyle/>
                    <a:p>
                      <a:r>
                        <a:rPr lang="en-US" sz="1600" dirty="0"/>
                        <a:t>Generic</a:t>
                      </a:r>
                    </a:p>
                  </a:txBody>
                  <a:tcPr/>
                </a:tc>
                <a:tc>
                  <a:txBody>
                    <a:bodyPr/>
                    <a:lstStyle/>
                    <a:p>
                      <a:r>
                        <a:rPr lang="en-US" sz="1600" dirty="0"/>
                        <a:t>$10</a:t>
                      </a:r>
                    </a:p>
                  </a:txBody>
                  <a:tcPr/>
                </a:tc>
                <a:tc>
                  <a:txBody>
                    <a:bodyPr/>
                    <a:lstStyle/>
                    <a:p>
                      <a:r>
                        <a:rPr lang="en-US" sz="1600" dirty="0"/>
                        <a:t>$30</a:t>
                      </a:r>
                    </a:p>
                  </a:txBody>
                  <a:tcPr/>
                </a:tc>
                <a:extLst>
                  <a:ext uri="{0D108BD9-81ED-4DB2-BD59-A6C34878D82A}">
                    <a16:rowId xmlns:a16="http://schemas.microsoft.com/office/drawing/2014/main" val="793858904"/>
                  </a:ext>
                </a:extLst>
              </a:tr>
              <a:tr h="409920">
                <a:tc>
                  <a:txBody>
                    <a:bodyPr/>
                    <a:lstStyle/>
                    <a:p>
                      <a:r>
                        <a:rPr lang="en-US" sz="1600" dirty="0"/>
                        <a:t>Tier 2</a:t>
                      </a:r>
                    </a:p>
                  </a:txBody>
                  <a:tcPr/>
                </a:tc>
                <a:tc>
                  <a:txBody>
                    <a:bodyPr/>
                    <a:lstStyle/>
                    <a:p>
                      <a:r>
                        <a:rPr lang="en-US" sz="1600" dirty="0"/>
                        <a:t>Preferred Brand</a:t>
                      </a:r>
                    </a:p>
                  </a:txBody>
                  <a:tcPr/>
                </a:tc>
                <a:tc>
                  <a:txBody>
                    <a:bodyPr/>
                    <a:lstStyle/>
                    <a:p>
                      <a:r>
                        <a:rPr lang="en-US" sz="1600" dirty="0"/>
                        <a:t>$20</a:t>
                      </a:r>
                    </a:p>
                  </a:txBody>
                  <a:tcPr/>
                </a:tc>
                <a:tc>
                  <a:txBody>
                    <a:bodyPr/>
                    <a:lstStyle/>
                    <a:p>
                      <a:r>
                        <a:rPr lang="en-US" sz="1600" dirty="0"/>
                        <a:t>$60</a:t>
                      </a:r>
                    </a:p>
                  </a:txBody>
                  <a:tcPr/>
                </a:tc>
                <a:extLst>
                  <a:ext uri="{0D108BD9-81ED-4DB2-BD59-A6C34878D82A}">
                    <a16:rowId xmlns:a16="http://schemas.microsoft.com/office/drawing/2014/main" val="880441175"/>
                  </a:ext>
                </a:extLst>
              </a:tr>
              <a:tr h="381000">
                <a:tc>
                  <a:txBody>
                    <a:bodyPr/>
                    <a:lstStyle/>
                    <a:p>
                      <a:r>
                        <a:rPr lang="en-US" sz="1600" dirty="0"/>
                        <a:t>Tier 3</a:t>
                      </a:r>
                    </a:p>
                  </a:txBody>
                  <a:tcPr/>
                </a:tc>
                <a:tc>
                  <a:txBody>
                    <a:bodyPr/>
                    <a:lstStyle/>
                    <a:p>
                      <a:r>
                        <a:rPr lang="en-US" sz="1600" dirty="0"/>
                        <a:t>Non-Preferred Drug</a:t>
                      </a:r>
                    </a:p>
                  </a:txBody>
                  <a:tcPr/>
                </a:tc>
                <a:tc>
                  <a:txBody>
                    <a:bodyPr/>
                    <a:lstStyle/>
                    <a:p>
                      <a:r>
                        <a:rPr lang="en-US" sz="1600" dirty="0"/>
                        <a:t>$35</a:t>
                      </a:r>
                    </a:p>
                  </a:txBody>
                  <a:tcPr/>
                </a:tc>
                <a:tc>
                  <a:txBody>
                    <a:bodyPr/>
                    <a:lstStyle/>
                    <a:p>
                      <a:r>
                        <a:rPr lang="en-US" sz="1600" dirty="0"/>
                        <a:t>$105</a:t>
                      </a:r>
                    </a:p>
                  </a:txBody>
                  <a:tcPr/>
                </a:tc>
                <a:extLst>
                  <a:ext uri="{0D108BD9-81ED-4DB2-BD59-A6C34878D82A}">
                    <a16:rowId xmlns:a16="http://schemas.microsoft.com/office/drawing/2014/main" val="1291450387"/>
                  </a:ext>
                </a:extLst>
              </a:tr>
              <a:tr h="304800">
                <a:tc gridSpan="2">
                  <a:txBody>
                    <a:bodyPr/>
                    <a:lstStyle/>
                    <a:p>
                      <a:endParaRPr lang="en-US" sz="1600" dirty="0"/>
                    </a:p>
                  </a:txBody>
                  <a:tcPr/>
                </a:tc>
                <a:tc hMerge="1">
                  <a:txBody>
                    <a:bodyPr/>
                    <a:lstStyle/>
                    <a:p>
                      <a:endParaRPr lang="en-US"/>
                    </a:p>
                  </a:txBody>
                  <a:tcPr/>
                </a:tc>
                <a:tc gridSpan="2">
                  <a:txBody>
                    <a:bodyPr/>
                    <a:lstStyle/>
                    <a:p>
                      <a:r>
                        <a:rPr lang="en-US" sz="1600" dirty="0"/>
                        <a:t>Specialty drugs are limited to a one-month supply per fill</a:t>
                      </a:r>
                    </a:p>
                  </a:txBody>
                  <a:tcPr/>
                </a:tc>
                <a:tc hMerge="1">
                  <a:txBody>
                    <a:bodyPr/>
                    <a:lstStyle/>
                    <a:p>
                      <a:endParaRPr lang="en-US"/>
                    </a:p>
                  </a:txBody>
                  <a:tcPr/>
                </a:tc>
                <a:extLst>
                  <a:ext uri="{0D108BD9-81ED-4DB2-BD59-A6C34878D82A}">
                    <a16:rowId xmlns:a16="http://schemas.microsoft.com/office/drawing/2014/main" val="3481556684"/>
                  </a:ext>
                </a:extLst>
              </a:tr>
              <a:tr h="350520">
                <a:tc gridSpan="2">
                  <a:txBody>
                    <a:bodyPr/>
                    <a:lstStyle/>
                    <a:p>
                      <a:r>
                        <a:rPr lang="en-US" sz="1600" dirty="0"/>
                        <a:t>Mail Order Cost Sharing</a:t>
                      </a:r>
                    </a:p>
                  </a:txBody>
                  <a:tcPr>
                    <a:solidFill>
                      <a:schemeClr val="accent3"/>
                    </a:solidFill>
                  </a:tcPr>
                </a:tc>
                <a:tc hMerge="1">
                  <a:txBody>
                    <a:bodyPr/>
                    <a:lstStyle/>
                    <a:p>
                      <a:endParaRPr lang="en-US"/>
                    </a:p>
                  </a:txBody>
                  <a:tcPr/>
                </a:tc>
                <a:tc>
                  <a:txBody>
                    <a:bodyPr/>
                    <a:lstStyle/>
                    <a:p>
                      <a:r>
                        <a:rPr lang="en-US" sz="1600" dirty="0"/>
                        <a:t>One-month supply</a:t>
                      </a:r>
                    </a:p>
                  </a:txBody>
                  <a:tcPr>
                    <a:solidFill>
                      <a:schemeClr val="accent3"/>
                    </a:solidFill>
                  </a:tcPr>
                </a:tc>
                <a:tc>
                  <a:txBody>
                    <a:bodyPr/>
                    <a:lstStyle/>
                    <a:p>
                      <a:r>
                        <a:rPr lang="en-US" sz="1600" dirty="0"/>
                        <a:t>Three-month supply</a:t>
                      </a:r>
                    </a:p>
                  </a:txBody>
                  <a:tcPr>
                    <a:solidFill>
                      <a:schemeClr val="accent3"/>
                    </a:solidFill>
                  </a:tcPr>
                </a:tc>
                <a:extLst>
                  <a:ext uri="{0D108BD9-81ED-4DB2-BD59-A6C34878D82A}">
                    <a16:rowId xmlns:a16="http://schemas.microsoft.com/office/drawing/2014/main" val="644016107"/>
                  </a:ext>
                </a:extLst>
              </a:tr>
              <a:tr h="304800">
                <a:tc>
                  <a:txBody>
                    <a:bodyPr/>
                    <a:lstStyle/>
                    <a:p>
                      <a:r>
                        <a:rPr lang="en-US" sz="1600" dirty="0"/>
                        <a:t>Tier 1</a:t>
                      </a:r>
                    </a:p>
                  </a:txBody>
                  <a:tcPr/>
                </a:tc>
                <a:tc>
                  <a:txBody>
                    <a:bodyPr/>
                    <a:lstStyle/>
                    <a:p>
                      <a:r>
                        <a:rPr lang="en-US" sz="1600"/>
                        <a:t>Generic</a:t>
                      </a:r>
                      <a:endParaRPr lang="en-US"/>
                    </a:p>
                  </a:txBody>
                  <a:tcPr/>
                </a:tc>
                <a:tc>
                  <a:txBody>
                    <a:bodyPr/>
                    <a:lstStyle/>
                    <a:p>
                      <a:r>
                        <a:rPr lang="en-US" sz="1600" dirty="0"/>
                        <a:t>$10</a:t>
                      </a:r>
                    </a:p>
                  </a:txBody>
                  <a:tcPr/>
                </a:tc>
                <a:tc>
                  <a:txBody>
                    <a:bodyPr/>
                    <a:lstStyle/>
                    <a:p>
                      <a:r>
                        <a:rPr lang="en-US" sz="1600" dirty="0"/>
                        <a:t>$20</a:t>
                      </a:r>
                    </a:p>
                  </a:txBody>
                  <a:tcPr/>
                </a:tc>
                <a:extLst>
                  <a:ext uri="{0D108BD9-81ED-4DB2-BD59-A6C34878D82A}">
                    <a16:rowId xmlns:a16="http://schemas.microsoft.com/office/drawing/2014/main" val="1240602961"/>
                  </a:ext>
                </a:extLst>
              </a:tr>
              <a:tr h="350520">
                <a:tc>
                  <a:txBody>
                    <a:bodyPr/>
                    <a:lstStyle/>
                    <a:p>
                      <a:r>
                        <a:rPr lang="en-US" sz="1600" dirty="0"/>
                        <a:t>Tier 2</a:t>
                      </a:r>
                    </a:p>
                  </a:txBody>
                  <a:tcPr/>
                </a:tc>
                <a:tc>
                  <a:txBody>
                    <a:bodyPr/>
                    <a:lstStyle/>
                    <a:p>
                      <a:r>
                        <a:rPr lang="en-US" sz="1600"/>
                        <a:t>Preferred Brand</a:t>
                      </a:r>
                      <a:endParaRPr lang="en-US"/>
                    </a:p>
                  </a:txBody>
                  <a:tcPr/>
                </a:tc>
                <a:tc>
                  <a:txBody>
                    <a:bodyPr/>
                    <a:lstStyle/>
                    <a:p>
                      <a:r>
                        <a:rPr lang="en-US" sz="1600" dirty="0"/>
                        <a:t>$20</a:t>
                      </a:r>
                    </a:p>
                  </a:txBody>
                  <a:tcPr/>
                </a:tc>
                <a:tc>
                  <a:txBody>
                    <a:bodyPr/>
                    <a:lstStyle/>
                    <a:p>
                      <a:r>
                        <a:rPr lang="en-US" sz="1600" dirty="0"/>
                        <a:t>$40</a:t>
                      </a:r>
                    </a:p>
                  </a:txBody>
                  <a:tcPr/>
                </a:tc>
                <a:extLst>
                  <a:ext uri="{0D108BD9-81ED-4DB2-BD59-A6C34878D82A}">
                    <a16:rowId xmlns:a16="http://schemas.microsoft.com/office/drawing/2014/main" val="3402452336"/>
                  </a:ext>
                </a:extLst>
              </a:tr>
              <a:tr h="304800">
                <a:tc>
                  <a:txBody>
                    <a:bodyPr/>
                    <a:lstStyle/>
                    <a:p>
                      <a:r>
                        <a:rPr lang="en-US" sz="1600" dirty="0"/>
                        <a:t>Tier 3</a:t>
                      </a:r>
                    </a:p>
                  </a:txBody>
                  <a:tcPr/>
                </a:tc>
                <a:tc>
                  <a:txBody>
                    <a:bodyPr/>
                    <a:lstStyle/>
                    <a:p>
                      <a:r>
                        <a:rPr lang="en-US" sz="1600" dirty="0"/>
                        <a:t>Non-Preferred Drug</a:t>
                      </a:r>
                      <a:endParaRPr lang="en-US" dirty="0"/>
                    </a:p>
                  </a:txBody>
                  <a:tcPr/>
                </a:tc>
                <a:tc>
                  <a:txBody>
                    <a:bodyPr/>
                    <a:lstStyle/>
                    <a:p>
                      <a:r>
                        <a:rPr lang="en-US" sz="1600" dirty="0"/>
                        <a:t>$35</a:t>
                      </a:r>
                    </a:p>
                  </a:txBody>
                  <a:tcPr/>
                </a:tc>
                <a:tc>
                  <a:txBody>
                    <a:bodyPr/>
                    <a:lstStyle/>
                    <a:p>
                      <a:r>
                        <a:rPr lang="en-US" sz="1600" dirty="0"/>
                        <a:t>$70</a:t>
                      </a:r>
                    </a:p>
                  </a:txBody>
                  <a:tcPr/>
                </a:tc>
                <a:extLst>
                  <a:ext uri="{0D108BD9-81ED-4DB2-BD59-A6C34878D82A}">
                    <a16:rowId xmlns:a16="http://schemas.microsoft.com/office/drawing/2014/main" val="1846550134"/>
                  </a:ext>
                </a:extLst>
              </a:tr>
              <a:tr h="456106">
                <a:tc gridSpan="2">
                  <a:txBody>
                    <a:bodyPr/>
                    <a:lstStyle/>
                    <a:p>
                      <a:endParaRPr lang="en-US" sz="1600" dirty="0"/>
                    </a:p>
                  </a:txBody>
                  <a:tcPr/>
                </a:tc>
                <a:tc hMerge="1">
                  <a:txBody>
                    <a:bodyPr/>
                    <a:lstStyle/>
                    <a:p>
                      <a:endParaRPr lang="en-US"/>
                    </a:p>
                  </a:txBody>
                  <a:tcPr/>
                </a:tc>
                <a:tc gridSpan="2">
                  <a:txBody>
                    <a:bodyPr/>
                    <a:lstStyle/>
                    <a:p>
                      <a:r>
                        <a:rPr lang="en-US" sz="1600" dirty="0"/>
                        <a:t>Specialty Drugs are limited to a one-month supply per fill</a:t>
                      </a:r>
                    </a:p>
                  </a:txBody>
                  <a:tcPr/>
                </a:tc>
                <a:tc hMerge="1">
                  <a:txBody>
                    <a:bodyPr/>
                    <a:lstStyle/>
                    <a:p>
                      <a:endParaRPr lang="en-US"/>
                    </a:p>
                  </a:txBody>
                  <a:tcPr/>
                </a:tc>
                <a:extLst>
                  <a:ext uri="{0D108BD9-81ED-4DB2-BD59-A6C34878D82A}">
                    <a16:rowId xmlns:a16="http://schemas.microsoft.com/office/drawing/2014/main" val="3548821988"/>
                  </a:ext>
                </a:extLst>
              </a:tr>
            </a:tbl>
          </a:graphicData>
        </a:graphic>
      </p:graphicFrame>
      <p:sp>
        <p:nvSpPr>
          <p:cNvPr id="3" name="TextBox 2">
            <a:extLst>
              <a:ext uri="{FF2B5EF4-FFF2-40B4-BE49-F238E27FC236}">
                <a16:creationId xmlns:a16="http://schemas.microsoft.com/office/drawing/2014/main" id="{86FC195A-E434-4C92-A99B-E2B44BA89424}"/>
              </a:ext>
            </a:extLst>
          </p:cNvPr>
          <p:cNvSpPr txBox="1"/>
          <p:nvPr/>
        </p:nvSpPr>
        <p:spPr>
          <a:xfrm>
            <a:off x="838200" y="5410200"/>
            <a:ext cx="8153400" cy="646331"/>
          </a:xfrm>
          <a:prstGeom prst="rect">
            <a:avLst/>
          </a:prstGeom>
          <a:noFill/>
        </p:spPr>
        <p:txBody>
          <a:bodyPr wrap="square" rtlCol="0">
            <a:spAutoFit/>
          </a:bodyPr>
          <a:lstStyle/>
          <a:p>
            <a:r>
              <a:rPr lang="en-US" dirty="0">
                <a:solidFill>
                  <a:srgbClr val="242424"/>
                </a:solidFill>
                <a:latin typeface="Segoe UI" panose="020B0502040204020203" pitchFamily="34" charset="0"/>
              </a:rPr>
              <a:t>*</a:t>
            </a:r>
            <a:r>
              <a:rPr lang="en-US" b="1" i="0" dirty="0">
                <a:solidFill>
                  <a:schemeClr val="tx2">
                    <a:lumMod val="75000"/>
                    <a:lumOff val="25000"/>
                  </a:schemeClr>
                </a:solidFill>
                <a:effectLst/>
                <a:latin typeface="Segoe UI" panose="020B0502040204020203" pitchFamily="34" charset="0"/>
              </a:rPr>
              <a:t>Blue </a:t>
            </a:r>
            <a:r>
              <a:rPr lang="en-US" b="1" i="0" dirty="0" err="1">
                <a:solidFill>
                  <a:schemeClr val="tx2">
                    <a:lumMod val="75000"/>
                    <a:lumOff val="25000"/>
                  </a:schemeClr>
                </a:solidFill>
                <a:effectLst/>
                <a:latin typeface="Segoe UI" panose="020B0502040204020203" pitchFamily="34" charset="0"/>
              </a:rPr>
              <a:t>MedicareRx</a:t>
            </a:r>
            <a:r>
              <a:rPr lang="en-US" b="1" i="0" dirty="0">
                <a:solidFill>
                  <a:schemeClr val="tx2">
                    <a:lumMod val="75000"/>
                    <a:lumOff val="25000"/>
                  </a:schemeClr>
                </a:solidFill>
                <a:effectLst/>
                <a:latin typeface="Segoe UI" panose="020B0502040204020203" pitchFamily="34" charset="0"/>
              </a:rPr>
              <a:t> through CVS Health</a:t>
            </a:r>
          </a:p>
          <a:p>
            <a:r>
              <a:rPr lang="en-US" b="1" dirty="0">
                <a:solidFill>
                  <a:schemeClr val="tx2">
                    <a:lumMod val="75000"/>
                    <a:lumOff val="25000"/>
                  </a:schemeClr>
                </a:solidFill>
                <a:latin typeface="Segoe UI" panose="020B0502040204020203" pitchFamily="34" charset="0"/>
              </a:rPr>
              <a:t>** The Blue </a:t>
            </a:r>
            <a:r>
              <a:rPr lang="en-US" b="1" dirty="0" err="1">
                <a:solidFill>
                  <a:schemeClr val="tx2">
                    <a:lumMod val="75000"/>
                    <a:lumOff val="25000"/>
                  </a:schemeClr>
                </a:solidFill>
                <a:latin typeface="Segoe UI" panose="020B0502040204020203" pitchFamily="34" charset="0"/>
              </a:rPr>
              <a:t>MedicareRx</a:t>
            </a:r>
            <a:r>
              <a:rPr lang="en-US" b="1" dirty="0">
                <a:solidFill>
                  <a:schemeClr val="tx2">
                    <a:lumMod val="75000"/>
                    <a:lumOff val="25000"/>
                  </a:schemeClr>
                </a:solidFill>
                <a:latin typeface="Segoe UI" panose="020B0502040204020203" pitchFamily="34" charset="0"/>
              </a:rPr>
              <a:t> is part of the Trust Medex 2 w/PDP plan</a:t>
            </a:r>
            <a:endParaRPr lang="en-US" b="1" dirty="0">
              <a:solidFill>
                <a:schemeClr val="tx2">
                  <a:lumMod val="75000"/>
                  <a:lumOff val="25000"/>
                </a:schemeClr>
              </a:solidFill>
            </a:endParaRPr>
          </a:p>
        </p:txBody>
      </p:sp>
    </p:spTree>
    <p:extLst>
      <p:ext uri="{BB962C8B-B14F-4D97-AF65-F5344CB8AC3E}">
        <p14:creationId xmlns:p14="http://schemas.microsoft.com/office/powerpoint/2010/main" val="96022374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CB084F-3D58-444E-B296-2A7367CC6CC7}"/>
              </a:ext>
            </a:extLst>
          </p:cNvPr>
          <p:cNvSpPr>
            <a:spLocks noGrp="1"/>
          </p:cNvSpPr>
          <p:nvPr>
            <p:ph type="body" sz="quarter" idx="15"/>
          </p:nvPr>
        </p:nvSpPr>
        <p:spPr>
          <a:xfrm>
            <a:off x="457200" y="2667000"/>
            <a:ext cx="9448800" cy="1524000"/>
          </a:xfrm>
        </p:spPr>
        <p:txBody>
          <a:bodyPr/>
          <a:lstStyle/>
          <a:p>
            <a:pPr marL="7938" algn="ctr">
              <a:lnSpc>
                <a:spcPts val="5000"/>
              </a:lnSpc>
              <a:spcBef>
                <a:spcPts val="0"/>
              </a:spcBef>
              <a:spcAft>
                <a:spcPts val="1800"/>
              </a:spcAft>
              <a:buClr>
                <a:schemeClr val="accent2"/>
              </a:buClr>
            </a:pPr>
            <a:r>
              <a:rPr lang="en-US" altLang="en-US" b="1" dirty="0">
                <a:latin typeface="DM Sans" pitchFamily="2" charset="0"/>
              </a:rPr>
              <a:t>Thank you for your time today!</a:t>
            </a:r>
            <a:endParaRPr lang="en-US" dirty="0"/>
          </a:p>
        </p:txBody>
      </p:sp>
    </p:spTree>
    <p:extLst>
      <p:ext uri="{BB962C8B-B14F-4D97-AF65-F5344CB8AC3E}">
        <p14:creationId xmlns:p14="http://schemas.microsoft.com/office/powerpoint/2010/main" val="103639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38BFCD-3013-4848-963F-C364F197B4C5}"/>
              </a:ext>
            </a:extLst>
          </p:cNvPr>
          <p:cNvSpPr>
            <a:spLocks noGrp="1"/>
          </p:cNvSpPr>
          <p:nvPr>
            <p:ph type="body" sz="quarter" idx="12"/>
          </p:nvPr>
        </p:nvSpPr>
        <p:spPr/>
        <p:txBody>
          <a:bodyPr/>
          <a:lstStyle/>
          <a:p>
            <a:pPr marL="0" indent="0">
              <a:buNone/>
            </a:pPr>
            <a:r>
              <a:rPr lang="en-US" sz="2800" b="1" dirty="0"/>
              <a:t>Do I need Medicare?</a:t>
            </a:r>
          </a:p>
          <a:p>
            <a:pPr marL="0" indent="0">
              <a:buNone/>
            </a:pPr>
            <a:endParaRPr lang="en-US" sz="1000" b="1" dirty="0"/>
          </a:p>
          <a:p>
            <a:pPr marL="0" indent="0">
              <a:buNone/>
            </a:pPr>
            <a:r>
              <a:rPr lang="en-US" sz="2200" b="1" dirty="0"/>
              <a:t>Yes!  If approaching age 65 you will need Medicare. </a:t>
            </a:r>
            <a:r>
              <a:rPr lang="en-US" sz="2200" b="1" u="sng" dirty="0"/>
              <a:t>You must supply the Trust with a copy of your Medicare card.</a:t>
            </a:r>
          </a:p>
          <a:p>
            <a:pPr marL="0" indent="0">
              <a:buNone/>
            </a:pPr>
            <a:endParaRPr lang="en-US" sz="700" b="1" dirty="0"/>
          </a:p>
          <a:p>
            <a:pPr marL="0" indent="0">
              <a:buNone/>
            </a:pPr>
            <a:r>
              <a:rPr lang="en-US" sz="2200" b="1" dirty="0"/>
              <a:t>If you don’t qualify for Medicare, you are allowed to stay on the active plan.  </a:t>
            </a:r>
            <a:r>
              <a:rPr lang="en-US" sz="2200" b="1" u="sng" dirty="0"/>
              <a:t>You must supply Trust with copy of Medicare determination letter from Social Security stating you do not qualify for Medicare.</a:t>
            </a:r>
          </a:p>
        </p:txBody>
      </p:sp>
      <p:pic>
        <p:nvPicPr>
          <p:cNvPr id="4" name="Picture 3">
            <a:extLst>
              <a:ext uri="{FF2B5EF4-FFF2-40B4-BE49-F238E27FC236}">
                <a16:creationId xmlns:a16="http://schemas.microsoft.com/office/drawing/2014/main" id="{F0C6F8E8-DAEE-48B0-A35F-A42FF6A0B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53959"/>
            <a:ext cx="3459956" cy="1892881"/>
          </a:xfrm>
          <a:prstGeom prst="rect">
            <a:avLst/>
          </a:prstGeom>
        </p:spPr>
      </p:pic>
    </p:spTree>
    <p:extLst>
      <p:ext uri="{BB962C8B-B14F-4D97-AF65-F5344CB8AC3E}">
        <p14:creationId xmlns:p14="http://schemas.microsoft.com/office/powerpoint/2010/main" val="33451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AD16FA-189A-7B4E-9BDB-07CEA6AAA97B}"/>
              </a:ext>
            </a:extLst>
          </p:cNvPr>
          <p:cNvSpPr>
            <a:spLocks noGrp="1"/>
          </p:cNvSpPr>
          <p:nvPr>
            <p:ph type="body" sz="quarter" idx="14"/>
          </p:nvPr>
        </p:nvSpPr>
        <p:spPr/>
        <p:txBody>
          <a:bodyPr/>
          <a:lstStyle/>
          <a:p>
            <a:r>
              <a:rPr lang="en-US" sz="4800" dirty="0"/>
              <a:t>agenda</a:t>
            </a:r>
          </a:p>
        </p:txBody>
      </p:sp>
      <p:graphicFrame>
        <p:nvGraphicFramePr>
          <p:cNvPr id="7" name="Text Placeholder 2">
            <a:extLst>
              <a:ext uri="{FF2B5EF4-FFF2-40B4-BE49-F238E27FC236}">
                <a16:creationId xmlns:a16="http://schemas.microsoft.com/office/drawing/2014/main" id="{8CEDCF26-3150-43C4-B65B-AFA686A19CBE}"/>
              </a:ext>
            </a:extLst>
          </p:cNvPr>
          <p:cNvGraphicFramePr/>
          <p:nvPr>
            <p:extLst>
              <p:ext uri="{D42A27DB-BD31-4B8C-83A1-F6EECF244321}">
                <p14:modId xmlns:p14="http://schemas.microsoft.com/office/powerpoint/2010/main" val="809550935"/>
              </p:ext>
            </p:extLst>
          </p:nvPr>
        </p:nvGraphicFramePr>
        <p:xfrm>
          <a:off x="4648200" y="1447800"/>
          <a:ext cx="6497559"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36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4"/>
          <p:cNvSpPr>
            <a:spLocks noGrp="1"/>
          </p:cNvSpPr>
          <p:nvPr>
            <p:ph type="title"/>
          </p:nvPr>
        </p:nvSpPr>
        <p:spPr>
          <a:xfrm>
            <a:off x="914400" y="1066800"/>
            <a:ext cx="9480234" cy="618246"/>
          </a:xfrm>
        </p:spPr>
        <p:txBody>
          <a:bodyPr vert="horz" wrap="square" lIns="0" tIns="0" rIns="0" bIns="0" numCol="1" anchor="t" anchorCtr="0" compatLnSpc="1">
            <a:prstTxWarp prst="textNoShape">
              <a:avLst/>
            </a:prstTxWarp>
            <a:spAutoFit/>
          </a:bodyPr>
          <a:lstStyle/>
          <a:p>
            <a:pPr>
              <a:buClr>
                <a:schemeClr val="accent2"/>
              </a:buClr>
              <a:buSzPct val="125000"/>
            </a:pPr>
            <a:r>
              <a:rPr lang="en-US" b="1" dirty="0">
                <a:latin typeface="DM Sans" pitchFamily="2" charset="0"/>
              </a:rPr>
              <a:t>Original Medicare</a:t>
            </a:r>
          </a:p>
        </p:txBody>
      </p:sp>
      <p:sp>
        <p:nvSpPr>
          <p:cNvPr id="13314" name="Text Placeholder 5"/>
          <p:cNvSpPr>
            <a:spLocks noGrp="1"/>
          </p:cNvSpPr>
          <p:nvPr>
            <p:ph type="body" sz="quarter" idx="13"/>
          </p:nvPr>
        </p:nvSpPr>
        <p:spPr>
          <a:xfrm>
            <a:off x="914400" y="1771956"/>
            <a:ext cx="8596313" cy="5081391"/>
          </a:xfrm>
        </p:spPr>
        <p:txBody>
          <a:bodyPr lIns="0" tIns="0" rIns="0" bIns="0" numCol="1" spcCol="457200"/>
          <a:lstStyle/>
          <a:p>
            <a:pPr marL="11113" lvl="1" indent="0">
              <a:spcBef>
                <a:spcPts val="0"/>
              </a:spcBef>
              <a:spcAft>
                <a:spcPts val="600"/>
              </a:spcAft>
              <a:buNone/>
            </a:pPr>
            <a:r>
              <a:rPr lang="en-US" sz="2200" b="1" dirty="0">
                <a:solidFill>
                  <a:schemeClr val="accent2"/>
                </a:solidFill>
                <a:latin typeface="DM Sans" pitchFamily="2" charset="0"/>
              </a:rPr>
              <a:t>What is Original Medicare? </a:t>
            </a:r>
          </a:p>
          <a:p>
            <a:pPr marL="11113" lvl="1" indent="0">
              <a:spcBef>
                <a:spcPts val="0"/>
              </a:spcBef>
              <a:spcAft>
                <a:spcPts val="600"/>
              </a:spcAft>
              <a:buNone/>
            </a:pPr>
            <a:r>
              <a:rPr lang="en-US" sz="2000" dirty="0">
                <a:latin typeface="DM Sans" pitchFamily="2" charset="0"/>
              </a:rPr>
              <a:t>Health Insurance provided by the Federal Government</a:t>
            </a:r>
          </a:p>
          <a:p>
            <a:pPr marL="11113" lvl="1" indent="0">
              <a:spcBef>
                <a:spcPts val="0"/>
              </a:spcBef>
              <a:spcAft>
                <a:spcPts val="600"/>
              </a:spcAft>
              <a:buNone/>
            </a:pPr>
            <a:endParaRPr lang="en-US" sz="800" dirty="0">
              <a:latin typeface="DM Sans" pitchFamily="2" charset="0"/>
            </a:endParaRPr>
          </a:p>
          <a:p>
            <a:pPr marL="173038" lvl="1" indent="-161925">
              <a:spcBef>
                <a:spcPts val="0"/>
              </a:spcBef>
              <a:spcAft>
                <a:spcPts val="600"/>
              </a:spcAft>
              <a:buFont typeface="Arial" charset="0"/>
              <a:buChar char="•"/>
            </a:pPr>
            <a:r>
              <a:rPr lang="en-US" sz="2000" b="1" dirty="0">
                <a:solidFill>
                  <a:schemeClr val="accent2"/>
                </a:solidFill>
                <a:latin typeface="DM Sans" pitchFamily="2" charset="0"/>
              </a:rPr>
              <a:t>Part A </a:t>
            </a:r>
            <a:r>
              <a:rPr lang="en-US" sz="2000" dirty="0">
                <a:latin typeface="DM Sans" pitchFamily="2" charset="0"/>
              </a:rPr>
              <a:t>pays for inpatient care </a:t>
            </a:r>
          </a:p>
          <a:p>
            <a:pPr marL="457200" lvl="2">
              <a:spcBef>
                <a:spcPts val="0"/>
              </a:spcBef>
              <a:spcAft>
                <a:spcPts val="1000"/>
              </a:spcAft>
              <a:buSzPct val="80000"/>
              <a:buFont typeface="Courier New" charset="0"/>
              <a:buChar char="o"/>
            </a:pPr>
            <a:r>
              <a:rPr lang="en-US" dirty="0">
                <a:latin typeface="DM Sans" pitchFamily="2" charset="0"/>
              </a:rPr>
              <a:t>Premium free for most people</a:t>
            </a:r>
          </a:p>
          <a:p>
            <a:pPr marL="173038" lvl="1" indent="-161925">
              <a:spcBef>
                <a:spcPts val="0"/>
              </a:spcBef>
              <a:spcAft>
                <a:spcPts val="600"/>
              </a:spcAft>
              <a:buFont typeface="Arial" charset="0"/>
              <a:buChar char="•"/>
            </a:pPr>
            <a:r>
              <a:rPr lang="en-US" sz="2000" b="1" dirty="0">
                <a:solidFill>
                  <a:schemeClr val="accent2"/>
                </a:solidFill>
                <a:latin typeface="DM Sans" pitchFamily="2" charset="0"/>
              </a:rPr>
              <a:t>Part B </a:t>
            </a:r>
            <a:r>
              <a:rPr lang="en-US" sz="2000" dirty="0">
                <a:latin typeface="DM Sans" pitchFamily="2" charset="0"/>
              </a:rPr>
              <a:t>pays for doctor services and outpatient care</a:t>
            </a:r>
          </a:p>
          <a:p>
            <a:pPr marL="457200" lvl="2">
              <a:lnSpc>
                <a:spcPts val="2160"/>
              </a:lnSpc>
              <a:spcBef>
                <a:spcPts val="0"/>
              </a:spcBef>
              <a:buSzPct val="80000"/>
              <a:buFont typeface="Courier New" charset="0"/>
              <a:buChar char="o"/>
            </a:pPr>
            <a:r>
              <a:rPr lang="en-US" dirty="0">
                <a:latin typeface="DM Sans" pitchFamily="2" charset="0"/>
              </a:rPr>
              <a:t>$170.10 per person per month in 2022</a:t>
            </a:r>
            <a:br>
              <a:rPr lang="en-US" dirty="0">
                <a:latin typeface="DM Sans" pitchFamily="2" charset="0"/>
              </a:rPr>
            </a:br>
            <a:r>
              <a:rPr lang="en-US" dirty="0">
                <a:latin typeface="DM Sans" pitchFamily="2" charset="0"/>
              </a:rPr>
              <a:t>(for most people) </a:t>
            </a:r>
          </a:p>
          <a:p>
            <a:pPr marL="457200" lvl="2">
              <a:lnSpc>
                <a:spcPts val="2160"/>
              </a:lnSpc>
              <a:spcBef>
                <a:spcPts val="0"/>
              </a:spcBef>
              <a:buSzPct val="80000"/>
              <a:buFont typeface="Courier New" charset="0"/>
              <a:buChar char="o"/>
            </a:pPr>
            <a:r>
              <a:rPr lang="en-US" dirty="0">
                <a:latin typeface="DM Sans" pitchFamily="2" charset="0"/>
              </a:rPr>
              <a:t>Higher annual income will increase Part B premium</a:t>
            </a:r>
          </a:p>
          <a:p>
            <a:pPr marL="0" lvl="1" indent="0">
              <a:spcBef>
                <a:spcPts val="0"/>
              </a:spcBef>
              <a:spcAft>
                <a:spcPts val="1000"/>
              </a:spcAft>
              <a:buNone/>
            </a:pPr>
            <a:endParaRPr lang="en-US" sz="900" b="1" dirty="0">
              <a:solidFill>
                <a:schemeClr val="accent2"/>
              </a:solidFill>
              <a:latin typeface="DM Sans" pitchFamily="2" charset="0"/>
            </a:endParaRPr>
          </a:p>
          <a:p>
            <a:pPr marL="0" lvl="1" indent="0">
              <a:spcBef>
                <a:spcPts val="0"/>
              </a:spcBef>
              <a:spcAft>
                <a:spcPts val="1000"/>
              </a:spcAft>
              <a:buNone/>
            </a:pPr>
            <a:r>
              <a:rPr lang="en-US" sz="2200" b="1" dirty="0">
                <a:solidFill>
                  <a:schemeClr val="accent2"/>
                </a:solidFill>
                <a:latin typeface="DM Sans" pitchFamily="2" charset="0"/>
              </a:rPr>
              <a:t>How Medicare Works</a:t>
            </a:r>
          </a:p>
          <a:p>
            <a:pPr marL="173038" lvl="1" indent="-161925">
              <a:spcBef>
                <a:spcPts val="0"/>
              </a:spcBef>
              <a:spcAft>
                <a:spcPts val="600"/>
              </a:spcAft>
              <a:buFont typeface="Arial" charset="0"/>
              <a:buChar char="•"/>
            </a:pPr>
            <a:r>
              <a:rPr lang="en-US" sz="2000" dirty="0">
                <a:latin typeface="DM Sans" pitchFamily="2" charset="0"/>
              </a:rPr>
              <a:t>See any provider who accepts Medicare</a:t>
            </a:r>
          </a:p>
          <a:p>
            <a:pPr marL="173038" lvl="1" indent="-161925">
              <a:spcBef>
                <a:spcPts val="0"/>
              </a:spcBef>
              <a:spcAft>
                <a:spcPts val="600"/>
              </a:spcAft>
              <a:buFont typeface="Arial" charset="0"/>
              <a:buChar char="•"/>
            </a:pPr>
            <a:r>
              <a:rPr lang="en-US" sz="2000" dirty="0">
                <a:latin typeface="DM Sans" pitchFamily="2" charset="0"/>
              </a:rPr>
              <a:t>No primary care provider or referrals necessary</a:t>
            </a:r>
          </a:p>
          <a:p>
            <a:pPr marL="173038" lvl="1" indent="-161925">
              <a:spcBef>
                <a:spcPts val="0"/>
              </a:spcBef>
              <a:spcAft>
                <a:spcPts val="600"/>
              </a:spcAft>
              <a:buFont typeface="Arial" charset="0"/>
              <a:buChar char="•"/>
            </a:pPr>
            <a:r>
              <a:rPr lang="en-US" sz="2000" dirty="0">
                <a:latin typeface="DM Sans" pitchFamily="2" charset="0"/>
              </a:rPr>
              <a:t>You pay deductibles and co-insurance</a:t>
            </a:r>
          </a:p>
        </p:txBody>
      </p:sp>
    </p:spTree>
    <p:extLst>
      <p:ext uri="{BB962C8B-B14F-4D97-AF65-F5344CB8AC3E}">
        <p14:creationId xmlns:p14="http://schemas.microsoft.com/office/powerpoint/2010/main" val="2235079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4"/>
          <p:cNvSpPr>
            <a:spLocks noGrp="1"/>
          </p:cNvSpPr>
          <p:nvPr>
            <p:ph type="title"/>
          </p:nvPr>
        </p:nvSpPr>
        <p:spPr>
          <a:xfrm>
            <a:off x="914400" y="1066473"/>
            <a:ext cx="8122535" cy="618246"/>
          </a:xfrm>
        </p:spPr>
        <p:txBody>
          <a:bodyPr vert="horz" wrap="square" lIns="0" tIns="0" rIns="0" bIns="0" numCol="1" anchor="t" anchorCtr="0" compatLnSpc="1">
            <a:prstTxWarp prst="textNoShape">
              <a:avLst/>
            </a:prstTxWarp>
            <a:spAutoFit/>
          </a:bodyPr>
          <a:lstStyle/>
          <a:p>
            <a:pPr>
              <a:buClr>
                <a:schemeClr val="accent2"/>
              </a:buClr>
              <a:buSzPct val="125000"/>
            </a:pPr>
            <a:r>
              <a:rPr lang="en-US" altLang="en-US" b="1" dirty="0">
                <a:latin typeface="DM Sans" pitchFamily="2" charset="0"/>
              </a:rPr>
              <a:t>When and How to Enroll</a:t>
            </a:r>
          </a:p>
        </p:txBody>
      </p:sp>
      <p:sp>
        <p:nvSpPr>
          <p:cNvPr id="13314" name="Text Placeholder 5"/>
          <p:cNvSpPr>
            <a:spLocks noGrp="1"/>
          </p:cNvSpPr>
          <p:nvPr>
            <p:ph type="body" sz="quarter" idx="13"/>
          </p:nvPr>
        </p:nvSpPr>
        <p:spPr>
          <a:xfrm>
            <a:off x="914400" y="1752600"/>
            <a:ext cx="8122534" cy="4365298"/>
          </a:xfrm>
        </p:spPr>
        <p:txBody>
          <a:bodyPr lIns="0" tIns="0" rIns="0" bIns="0"/>
          <a:lstStyle/>
          <a:p>
            <a:pPr marL="11113" lvl="1" indent="0">
              <a:spcBef>
                <a:spcPts val="0"/>
              </a:spcBef>
              <a:spcAft>
                <a:spcPts val="600"/>
              </a:spcAft>
              <a:buNone/>
            </a:pPr>
            <a:r>
              <a:rPr lang="en-US" altLang="en-US" b="1" dirty="0">
                <a:solidFill>
                  <a:schemeClr val="accent2"/>
                </a:solidFill>
                <a:latin typeface="DM Sans" pitchFamily="2" charset="0"/>
              </a:rPr>
              <a:t>If you turn 65 and are collecting Social Security:</a:t>
            </a:r>
          </a:p>
          <a:p>
            <a:pPr marL="173038" lvl="1" indent="-161925">
              <a:lnSpc>
                <a:spcPct val="100000"/>
              </a:lnSpc>
              <a:spcBef>
                <a:spcPts val="0"/>
              </a:spcBef>
              <a:spcAft>
                <a:spcPts val="1000"/>
              </a:spcAft>
              <a:buFont typeface="Arial" charset="0"/>
              <a:buChar char="•"/>
            </a:pPr>
            <a:r>
              <a:rPr lang="en-US" altLang="en-US" sz="2000" dirty="0">
                <a:latin typeface="DM Sans" pitchFamily="2" charset="0"/>
              </a:rPr>
              <a:t>You should </a:t>
            </a:r>
            <a:r>
              <a:rPr lang="en-US" altLang="en-US" sz="2000" b="1" dirty="0">
                <a:latin typeface="DM Sans" pitchFamily="2" charset="0"/>
              </a:rPr>
              <a:t>automatically receive </a:t>
            </a:r>
            <a:r>
              <a:rPr lang="en-US" altLang="en-US" sz="2000" dirty="0">
                <a:latin typeface="DM Sans" pitchFamily="2" charset="0"/>
              </a:rPr>
              <a:t>your Medicare card three months prior to your 65th birthday.</a:t>
            </a:r>
          </a:p>
          <a:p>
            <a:pPr marL="173038" lvl="1" indent="-161925">
              <a:lnSpc>
                <a:spcPct val="100000"/>
              </a:lnSpc>
              <a:spcBef>
                <a:spcPts val="0"/>
              </a:spcBef>
              <a:spcAft>
                <a:spcPts val="1000"/>
              </a:spcAft>
              <a:buFont typeface="Arial" charset="0"/>
              <a:buChar char="•"/>
            </a:pPr>
            <a:r>
              <a:rPr lang="en-US" altLang="en-US" sz="2000" dirty="0">
                <a:latin typeface="DM Sans" pitchFamily="2" charset="0"/>
              </a:rPr>
              <a:t>Coverage starts on the 1st of the month of your 65th birthday, unless you were born on the first of the month then coverage begins 1st of previous month.</a:t>
            </a:r>
            <a:endParaRPr lang="en-US" altLang="en-US" b="1" dirty="0">
              <a:solidFill>
                <a:schemeClr val="accent2"/>
              </a:solidFill>
              <a:latin typeface="DM Sans" pitchFamily="2" charset="0"/>
            </a:endParaRPr>
          </a:p>
          <a:p>
            <a:pPr marL="11113" lvl="1" indent="0">
              <a:spcBef>
                <a:spcPts val="0"/>
              </a:spcBef>
              <a:spcAft>
                <a:spcPts val="600"/>
              </a:spcAft>
              <a:buNone/>
            </a:pPr>
            <a:r>
              <a:rPr lang="en-US" altLang="en-US" b="1" dirty="0">
                <a:solidFill>
                  <a:schemeClr val="accent2"/>
                </a:solidFill>
                <a:latin typeface="DM Sans" pitchFamily="2" charset="0"/>
              </a:rPr>
              <a:t>If you turn 65 and are NOT collecting Social Security </a:t>
            </a:r>
            <a:br>
              <a:rPr lang="en-US" altLang="en-US" b="1" dirty="0">
                <a:solidFill>
                  <a:schemeClr val="accent2"/>
                </a:solidFill>
                <a:latin typeface="DM Sans" pitchFamily="2" charset="0"/>
              </a:rPr>
            </a:br>
            <a:r>
              <a:rPr lang="en-US" altLang="en-US" b="1" dirty="0">
                <a:solidFill>
                  <a:schemeClr val="accent2"/>
                </a:solidFill>
                <a:latin typeface="DM Sans" pitchFamily="2" charset="0"/>
              </a:rPr>
              <a:t>and you want your Medicare coverage: </a:t>
            </a:r>
          </a:p>
          <a:p>
            <a:pPr marL="173038" lvl="1" indent="-161925">
              <a:lnSpc>
                <a:spcPct val="100000"/>
              </a:lnSpc>
              <a:spcBef>
                <a:spcPts val="0"/>
              </a:spcBef>
              <a:spcAft>
                <a:spcPts val="1000"/>
              </a:spcAft>
              <a:buFont typeface="Arial" charset="0"/>
              <a:buChar char="•"/>
            </a:pPr>
            <a:r>
              <a:rPr lang="en-US" altLang="en-US" sz="2000" dirty="0">
                <a:latin typeface="DM Sans" pitchFamily="2" charset="0"/>
              </a:rPr>
              <a:t>This does not happen automatically, and you must apply.</a:t>
            </a:r>
          </a:p>
          <a:p>
            <a:pPr marL="173038" lvl="1" indent="-161925">
              <a:lnSpc>
                <a:spcPct val="100000"/>
              </a:lnSpc>
              <a:spcBef>
                <a:spcPts val="0"/>
              </a:spcBef>
              <a:spcAft>
                <a:spcPts val="1000"/>
              </a:spcAft>
              <a:buFont typeface="Arial" charset="0"/>
              <a:buChar char="•"/>
            </a:pPr>
            <a:r>
              <a:rPr lang="en-US" altLang="en-US" sz="2000" dirty="0">
                <a:latin typeface="DM Sans" pitchFamily="2" charset="0"/>
              </a:rPr>
              <a:t>Contact Social Security 3 months </a:t>
            </a:r>
            <a:r>
              <a:rPr lang="en-US" altLang="en-US" sz="2000" b="1" u="sng" dirty="0">
                <a:latin typeface="DM Sans" pitchFamily="2" charset="0"/>
              </a:rPr>
              <a:t>prior</a:t>
            </a:r>
            <a:r>
              <a:rPr lang="en-US" altLang="en-US" sz="2000" dirty="0">
                <a:latin typeface="DM Sans" pitchFamily="2" charset="0"/>
              </a:rPr>
              <a:t> to your 65th birthday. </a:t>
            </a:r>
          </a:p>
          <a:p>
            <a:pPr marL="173038" lvl="1" indent="-161925">
              <a:lnSpc>
                <a:spcPct val="100000"/>
              </a:lnSpc>
              <a:spcBef>
                <a:spcPts val="0"/>
              </a:spcBef>
              <a:spcAft>
                <a:spcPts val="1000"/>
              </a:spcAft>
              <a:buFont typeface="Arial" charset="0"/>
              <a:buChar char="•"/>
            </a:pPr>
            <a:endParaRPr lang="en-US" altLang="en-US" sz="2000" dirty="0">
              <a:latin typeface="DM Sans" pitchFamily="2" charset="0"/>
            </a:endParaRPr>
          </a:p>
          <a:p>
            <a:pPr marL="11113" lvl="1" indent="0">
              <a:lnSpc>
                <a:spcPct val="100000"/>
              </a:lnSpc>
              <a:spcBef>
                <a:spcPts val="0"/>
              </a:spcBef>
              <a:spcAft>
                <a:spcPts val="1000"/>
              </a:spcAft>
              <a:buNone/>
            </a:pPr>
            <a:endParaRPr lang="en-US" altLang="en-US" sz="2000" dirty="0">
              <a:latin typeface="DM Sans" pitchFamily="2" charset="0"/>
            </a:endParaRPr>
          </a:p>
        </p:txBody>
      </p:sp>
      <p:sp>
        <p:nvSpPr>
          <p:cNvPr id="3" name="Slide Number Placeholder 2"/>
          <p:cNvSpPr>
            <a:spLocks noGrp="1"/>
          </p:cNvSpPr>
          <p:nvPr>
            <p:ph type="sldNum" sz="quarter" idx="4294967295"/>
          </p:nvPr>
        </p:nvSpPr>
        <p:spPr>
          <a:xfrm>
            <a:off x="8610600" y="6956425"/>
            <a:ext cx="2057400" cy="365125"/>
          </a:xfrm>
          <a:prstGeom prst="rect">
            <a:avLst/>
          </a:prstGeom>
        </p:spPr>
        <p:txBody>
          <a:bodyPr/>
          <a:lstStyle/>
          <a:p>
            <a:pPr>
              <a:defRPr/>
            </a:pPr>
            <a:fld id="{9B9F6ABE-8449-480B-98DB-8D2262E45F7D}" type="slidenum">
              <a:rPr lang="en-US" smtClean="0"/>
              <a:pPr>
                <a:defRPr/>
              </a:pPr>
              <a:t>5</a:t>
            </a:fld>
            <a:endParaRPr lang="en-US" dirty="0"/>
          </a:p>
        </p:txBody>
      </p:sp>
    </p:spTree>
    <p:extLst>
      <p:ext uri="{BB962C8B-B14F-4D97-AF65-F5344CB8AC3E}">
        <p14:creationId xmlns:p14="http://schemas.microsoft.com/office/powerpoint/2010/main" val="17080174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4"/>
          <p:cNvSpPr>
            <a:spLocks noGrp="1"/>
          </p:cNvSpPr>
          <p:nvPr>
            <p:ph type="title"/>
          </p:nvPr>
        </p:nvSpPr>
        <p:spPr>
          <a:xfrm>
            <a:off x="990600" y="948468"/>
            <a:ext cx="8458199" cy="618246"/>
          </a:xfrm>
        </p:spPr>
        <p:txBody>
          <a:bodyPr vert="horz" wrap="square" lIns="0" tIns="0" rIns="0" bIns="0" numCol="1" anchor="t" anchorCtr="0" compatLnSpc="1">
            <a:prstTxWarp prst="textNoShape">
              <a:avLst/>
            </a:prstTxWarp>
            <a:spAutoFit/>
          </a:bodyPr>
          <a:lstStyle/>
          <a:p>
            <a:pPr>
              <a:buClr>
                <a:schemeClr val="accent2"/>
              </a:buClr>
              <a:buSzPct val="125000"/>
            </a:pPr>
            <a:r>
              <a:rPr lang="en-US" altLang="en-US" b="1" dirty="0">
                <a:latin typeface="DM Sans" pitchFamily="2" charset="0"/>
              </a:rPr>
              <a:t>When and How to Enroll </a:t>
            </a:r>
            <a:r>
              <a:rPr lang="en-US" altLang="en-US" sz="2400" b="1" dirty="0">
                <a:latin typeface="DM Sans" pitchFamily="2" charset="0"/>
              </a:rPr>
              <a:t>(continued) </a:t>
            </a:r>
            <a:endParaRPr lang="en-US" altLang="en-US" b="1" dirty="0">
              <a:latin typeface="DM Sans" pitchFamily="2" charset="0"/>
            </a:endParaRPr>
          </a:p>
        </p:txBody>
      </p:sp>
      <p:sp>
        <p:nvSpPr>
          <p:cNvPr id="13314" name="Text Placeholder 5"/>
          <p:cNvSpPr>
            <a:spLocks noGrp="1"/>
          </p:cNvSpPr>
          <p:nvPr>
            <p:ph type="body" sz="quarter" idx="13"/>
          </p:nvPr>
        </p:nvSpPr>
        <p:spPr>
          <a:xfrm>
            <a:off x="990600" y="1676400"/>
            <a:ext cx="8249070" cy="3462486"/>
          </a:xfrm>
        </p:spPr>
        <p:txBody>
          <a:bodyPr lIns="0" tIns="0" rIns="0" bIns="0"/>
          <a:lstStyle/>
          <a:p>
            <a:pPr marL="11113" lvl="1" indent="0">
              <a:spcBef>
                <a:spcPts val="0"/>
              </a:spcBef>
              <a:spcAft>
                <a:spcPts val="600"/>
              </a:spcAft>
              <a:buNone/>
            </a:pPr>
            <a:r>
              <a:rPr lang="en-US" altLang="en-US" b="1" dirty="0">
                <a:solidFill>
                  <a:schemeClr val="accent2"/>
                </a:solidFill>
                <a:latin typeface="DM Sans" pitchFamily="2" charset="0"/>
              </a:rPr>
              <a:t>If you continue to work past age 65: </a:t>
            </a:r>
          </a:p>
          <a:p>
            <a:pPr marL="173038" lvl="1" indent="-161925">
              <a:lnSpc>
                <a:spcPct val="100000"/>
              </a:lnSpc>
              <a:spcBef>
                <a:spcPts val="0"/>
              </a:spcBef>
              <a:spcAft>
                <a:spcPts val="1000"/>
              </a:spcAft>
              <a:buFont typeface="Arial" charset="0"/>
              <a:buChar char="•"/>
            </a:pPr>
            <a:r>
              <a:rPr lang="en-US" altLang="en-US" sz="1900" dirty="0">
                <a:latin typeface="DM Sans" pitchFamily="2" charset="0"/>
              </a:rPr>
              <a:t>Contact Social Security to enroll in Part A. You can delay signing up for Part B beyond age 65 with no penalty for as long as you have group insurance from an employer that has 20+ employees for whom you or your spouse are actively working.</a:t>
            </a:r>
          </a:p>
          <a:p>
            <a:pPr marL="173038" lvl="1" indent="-161925">
              <a:lnSpc>
                <a:spcPct val="100000"/>
              </a:lnSpc>
              <a:spcBef>
                <a:spcPts val="0"/>
              </a:spcBef>
              <a:spcAft>
                <a:spcPts val="1000"/>
              </a:spcAft>
              <a:buFont typeface="Arial" charset="0"/>
              <a:buChar char="•"/>
            </a:pPr>
            <a:r>
              <a:rPr lang="en-US" altLang="en-US" sz="1900" dirty="0">
                <a:latin typeface="DM Sans" pitchFamily="2" charset="0"/>
              </a:rPr>
              <a:t>When you or your spouse stops working or your health coverage ends, </a:t>
            </a:r>
            <a:br>
              <a:rPr lang="en-US" altLang="en-US" sz="1900" dirty="0">
                <a:latin typeface="DM Sans" pitchFamily="2" charset="0"/>
              </a:rPr>
            </a:br>
            <a:r>
              <a:rPr lang="en-US" altLang="en-US" sz="1900" dirty="0">
                <a:latin typeface="DM Sans" pitchFamily="2" charset="0"/>
              </a:rPr>
              <a:t>you’ll be entitled to a special enrollment period. Contact Social Security to ask about your personal enrollment period.</a:t>
            </a:r>
          </a:p>
          <a:p>
            <a:pPr marL="173038" lvl="1" indent="-161925">
              <a:lnSpc>
                <a:spcPct val="100000"/>
              </a:lnSpc>
              <a:spcBef>
                <a:spcPts val="0"/>
              </a:spcBef>
              <a:spcAft>
                <a:spcPts val="1000"/>
              </a:spcAft>
              <a:buFont typeface="Arial" charset="0"/>
              <a:buChar char="•"/>
            </a:pPr>
            <a:r>
              <a:rPr lang="en-US" altLang="en-US" sz="1900" dirty="0">
                <a:latin typeface="DM Sans" pitchFamily="2" charset="0"/>
              </a:rPr>
              <a:t>You should start this process 3 months </a:t>
            </a:r>
            <a:r>
              <a:rPr lang="en-US" altLang="en-US" sz="1900" b="1" u="sng" dirty="0">
                <a:latin typeface="DM Sans" pitchFamily="2" charset="0"/>
              </a:rPr>
              <a:t>prior</a:t>
            </a:r>
            <a:r>
              <a:rPr lang="en-US" altLang="en-US" sz="1900" dirty="0">
                <a:latin typeface="DM Sans" pitchFamily="2" charset="0"/>
              </a:rPr>
              <a:t> to retirement</a:t>
            </a:r>
          </a:p>
        </p:txBody>
      </p:sp>
      <p:sp>
        <p:nvSpPr>
          <p:cNvPr id="2" name="TextBox 1"/>
          <p:cNvSpPr txBox="1"/>
          <p:nvPr/>
        </p:nvSpPr>
        <p:spPr>
          <a:xfrm>
            <a:off x="990600" y="5219506"/>
            <a:ext cx="8301416" cy="630942"/>
          </a:xfrm>
          <a:prstGeom prst="rect">
            <a:avLst/>
          </a:prstGeom>
          <a:noFill/>
        </p:spPr>
        <p:txBody>
          <a:bodyPr wrap="square" lIns="0" tIns="0" rIns="0" bIns="0" rtlCol="0">
            <a:spAutoFit/>
          </a:bodyPr>
          <a:lstStyle/>
          <a:p>
            <a:pPr>
              <a:spcBef>
                <a:spcPts val="0"/>
              </a:spcBef>
              <a:spcAft>
                <a:spcPts val="600"/>
              </a:spcAft>
              <a:buClr>
                <a:schemeClr val="accent2"/>
              </a:buClr>
              <a:buSzPct val="125000"/>
            </a:pPr>
            <a:r>
              <a:rPr lang="en-US" altLang="en-US" sz="1200" b="1" dirty="0">
                <a:latin typeface="DM Sans" pitchFamily="2" charset="0"/>
              </a:rPr>
              <a:t>This is a general overview, Please contact Social Security at 1-800-772-1213 for more details on your personal situation.</a:t>
            </a:r>
          </a:p>
          <a:p>
            <a:pPr>
              <a:spcBef>
                <a:spcPts val="0"/>
              </a:spcBef>
              <a:spcAft>
                <a:spcPts val="600"/>
              </a:spcAft>
              <a:buClr>
                <a:schemeClr val="accent2"/>
              </a:buClr>
              <a:buSzPct val="125000"/>
            </a:pPr>
            <a:endParaRPr lang="en-US" altLang="en-US" sz="1200" b="1" dirty="0">
              <a:latin typeface="+mj-lt"/>
            </a:endParaRPr>
          </a:p>
        </p:txBody>
      </p:sp>
    </p:spTree>
    <p:extLst>
      <p:ext uri="{BB962C8B-B14F-4D97-AF65-F5344CB8AC3E}">
        <p14:creationId xmlns:p14="http://schemas.microsoft.com/office/powerpoint/2010/main" val="29880979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149D9-31D6-4A61-BD40-FA8865509067}"/>
              </a:ext>
            </a:extLst>
          </p:cNvPr>
          <p:cNvSpPr>
            <a:spLocks noGrp="1"/>
          </p:cNvSpPr>
          <p:nvPr>
            <p:ph type="title"/>
          </p:nvPr>
        </p:nvSpPr>
        <p:spPr>
          <a:xfrm>
            <a:off x="1143000" y="922118"/>
            <a:ext cx="9210175" cy="710579"/>
          </a:xfrm>
        </p:spPr>
        <p:txBody>
          <a:bodyPr/>
          <a:lstStyle/>
          <a:p>
            <a:r>
              <a:rPr lang="en-US" b="1" dirty="0">
                <a:latin typeface="DM Sans" pitchFamily="2" charset="0"/>
              </a:rPr>
              <a:t>Medigap Plans</a:t>
            </a:r>
          </a:p>
        </p:txBody>
      </p:sp>
      <p:sp>
        <p:nvSpPr>
          <p:cNvPr id="5" name="Rectangle 4">
            <a:extLst>
              <a:ext uri="{FF2B5EF4-FFF2-40B4-BE49-F238E27FC236}">
                <a16:creationId xmlns:a16="http://schemas.microsoft.com/office/drawing/2014/main" id="{631C83F3-829A-4E96-A608-5FECB483B77D}"/>
              </a:ext>
            </a:extLst>
          </p:cNvPr>
          <p:cNvSpPr/>
          <p:nvPr/>
        </p:nvSpPr>
        <p:spPr>
          <a:xfrm>
            <a:off x="1143000" y="1632697"/>
            <a:ext cx="8396837" cy="4008277"/>
          </a:xfrm>
          <a:prstGeom prst="rect">
            <a:avLst/>
          </a:prstGeom>
        </p:spPr>
        <p:txBody>
          <a:bodyPr wrap="square">
            <a:spAutoFit/>
          </a:bodyPr>
          <a:lstStyle/>
          <a:p>
            <a:pPr marL="11113" lvl="1">
              <a:lnSpc>
                <a:spcPct val="90000"/>
              </a:lnSpc>
              <a:spcBef>
                <a:spcPts val="0"/>
              </a:spcBef>
              <a:spcAft>
                <a:spcPts val="600"/>
              </a:spcAft>
            </a:pPr>
            <a:r>
              <a:rPr lang="en-US" altLang="en-US" sz="2400" b="1" dirty="0">
                <a:solidFill>
                  <a:schemeClr val="accent2"/>
                </a:solidFill>
                <a:latin typeface="DM Sans" pitchFamily="2" charset="0"/>
              </a:rPr>
              <a:t>What Is a Medigap Plan/ Medicare Supplemental Plan?</a:t>
            </a:r>
          </a:p>
          <a:p>
            <a:pPr marL="173038" lvl="1" indent="-161925">
              <a:spcBef>
                <a:spcPts val="0"/>
              </a:spcBef>
              <a:spcAft>
                <a:spcPts val="1000"/>
              </a:spcAft>
              <a:buClr>
                <a:schemeClr val="accent2"/>
              </a:buClr>
              <a:buSzPct val="125000"/>
              <a:buFont typeface="Arial" charset="0"/>
              <a:buChar char="•"/>
            </a:pPr>
            <a:r>
              <a:rPr lang="en-US" sz="1900" dirty="0">
                <a:latin typeface="DM Sans" pitchFamily="2" charset="0"/>
              </a:rPr>
              <a:t>A plan that you can obtain in addition to Original Medicare</a:t>
            </a:r>
          </a:p>
          <a:p>
            <a:pPr marL="173038" lvl="1" indent="-161925">
              <a:spcBef>
                <a:spcPts val="0"/>
              </a:spcBef>
              <a:spcAft>
                <a:spcPts val="1000"/>
              </a:spcAft>
              <a:buClr>
                <a:schemeClr val="accent2"/>
              </a:buClr>
              <a:buSzPct val="125000"/>
              <a:buFont typeface="Arial" charset="0"/>
              <a:buChar char="•"/>
            </a:pPr>
            <a:r>
              <a:rPr lang="en-US" sz="1900" dirty="0">
                <a:latin typeface="DM Sans" pitchFamily="2" charset="0"/>
              </a:rPr>
              <a:t>It pays Medicare’s deductible, co-insurance cost for you</a:t>
            </a:r>
          </a:p>
          <a:p>
            <a:pPr marL="11113" lvl="1">
              <a:lnSpc>
                <a:spcPct val="90000"/>
              </a:lnSpc>
              <a:spcBef>
                <a:spcPts val="0"/>
              </a:spcBef>
              <a:spcAft>
                <a:spcPts val="600"/>
              </a:spcAft>
              <a:buClr>
                <a:schemeClr val="accent2"/>
              </a:buClr>
              <a:buSzPct val="125000"/>
            </a:pPr>
            <a:r>
              <a:rPr lang="en-US" sz="2400" b="1" dirty="0">
                <a:solidFill>
                  <a:schemeClr val="accent2"/>
                </a:solidFill>
                <a:latin typeface="DM Sans" pitchFamily="2" charset="0"/>
              </a:rPr>
              <a:t>How you receive care:</a:t>
            </a:r>
          </a:p>
          <a:p>
            <a:pPr marL="173038" lvl="1" indent="-161925">
              <a:spcBef>
                <a:spcPts val="0"/>
              </a:spcBef>
              <a:spcAft>
                <a:spcPts val="1000"/>
              </a:spcAft>
              <a:buClr>
                <a:schemeClr val="accent2"/>
              </a:buClr>
              <a:buSzPct val="125000"/>
              <a:buFont typeface="Arial" charset="0"/>
              <a:buChar char="•"/>
            </a:pPr>
            <a:r>
              <a:rPr lang="en-US" sz="1900" dirty="0">
                <a:latin typeface="DM Sans" pitchFamily="2" charset="0"/>
              </a:rPr>
              <a:t>Show both your Original Medicare and private insurance cards. </a:t>
            </a:r>
          </a:p>
          <a:p>
            <a:pPr marL="173038" lvl="1" indent="-161925">
              <a:spcBef>
                <a:spcPts val="0"/>
              </a:spcBef>
              <a:spcAft>
                <a:spcPts val="1000"/>
              </a:spcAft>
              <a:buClr>
                <a:schemeClr val="accent2"/>
              </a:buClr>
              <a:buSzPct val="125000"/>
              <a:buFont typeface="Arial" charset="0"/>
              <a:buChar char="•"/>
            </a:pPr>
            <a:r>
              <a:rPr lang="en-US" sz="1900" dirty="0">
                <a:latin typeface="DM Sans" pitchFamily="2" charset="0"/>
              </a:rPr>
              <a:t>Medicare pays first, then insurer pays the balance based on plan design.</a:t>
            </a:r>
          </a:p>
          <a:p>
            <a:pPr marL="11113" lvl="1">
              <a:lnSpc>
                <a:spcPct val="90000"/>
              </a:lnSpc>
              <a:spcBef>
                <a:spcPts val="0"/>
              </a:spcBef>
              <a:spcAft>
                <a:spcPts val="600"/>
              </a:spcAft>
              <a:buClr>
                <a:schemeClr val="accent2"/>
              </a:buClr>
              <a:buSzPct val="125000"/>
            </a:pPr>
            <a:r>
              <a:rPr lang="en-US" sz="2400" b="1" dirty="0">
                <a:solidFill>
                  <a:schemeClr val="accent2"/>
                </a:solidFill>
                <a:latin typeface="DM Sans" pitchFamily="2" charset="0"/>
              </a:rPr>
              <a:t>Key Points:</a:t>
            </a:r>
          </a:p>
          <a:p>
            <a:pPr marL="173038" lvl="1" indent="-161925">
              <a:spcBef>
                <a:spcPts val="0"/>
              </a:spcBef>
              <a:spcAft>
                <a:spcPts val="1000"/>
              </a:spcAft>
              <a:buClr>
                <a:schemeClr val="accent2"/>
              </a:buClr>
              <a:buSzPct val="125000"/>
              <a:buFont typeface="Arial" charset="0"/>
              <a:buChar char="•"/>
            </a:pPr>
            <a:r>
              <a:rPr lang="en-US" sz="1900" dirty="0">
                <a:latin typeface="DM Sans" pitchFamily="2" charset="0"/>
              </a:rPr>
              <a:t>See any Medicare provider nationwide, no referrals, no copayments.</a:t>
            </a:r>
          </a:p>
          <a:p>
            <a:pPr marL="173038" lvl="1" indent="-161925">
              <a:spcBef>
                <a:spcPts val="0"/>
              </a:spcBef>
              <a:spcAft>
                <a:spcPts val="1000"/>
              </a:spcAft>
              <a:buClr>
                <a:schemeClr val="accent2"/>
              </a:buClr>
              <a:buSzPct val="125000"/>
              <a:buFont typeface="Arial" charset="0"/>
              <a:buChar char="•"/>
            </a:pPr>
            <a:r>
              <a:rPr lang="en-US" sz="1900" dirty="0">
                <a:latin typeface="DM Sans" pitchFamily="2" charset="0"/>
              </a:rPr>
              <a:t>Contact your Employer about information on the Medex 2 w/PDP supplemental plan that is offered.</a:t>
            </a:r>
          </a:p>
        </p:txBody>
      </p:sp>
    </p:spTree>
    <p:extLst>
      <p:ext uri="{BB962C8B-B14F-4D97-AF65-F5344CB8AC3E}">
        <p14:creationId xmlns:p14="http://schemas.microsoft.com/office/powerpoint/2010/main" val="8802155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06F61A-A3A1-A84B-BED3-49E8C76D25F5}"/>
              </a:ext>
            </a:extLst>
          </p:cNvPr>
          <p:cNvSpPr>
            <a:spLocks noGrp="1"/>
          </p:cNvSpPr>
          <p:nvPr>
            <p:ph type="body" sz="quarter" idx="10"/>
          </p:nvPr>
        </p:nvSpPr>
        <p:spPr/>
        <p:txBody>
          <a:bodyPr/>
          <a:lstStyle/>
          <a:p>
            <a:pPr lvl="0"/>
            <a:r>
              <a:rPr lang="it-IT" sz="2400" dirty="0">
                <a:solidFill>
                  <a:srgbClr val="FD5D3B"/>
                </a:solidFill>
              </a:rPr>
              <a:t>Hampshire County </a:t>
            </a:r>
            <a:r>
              <a:rPr lang="en-US" sz="2400" dirty="0">
                <a:solidFill>
                  <a:srgbClr val="0D73BB"/>
                </a:solidFill>
              </a:rPr>
              <a:t>Medex</a:t>
            </a:r>
            <a:r>
              <a:rPr lang="en-US" sz="2400" dirty="0">
                <a:solidFill>
                  <a:srgbClr val="FD5D3B"/>
                </a:solidFill>
              </a:rPr>
              <a:t> &amp; </a:t>
            </a:r>
            <a:r>
              <a:rPr lang="en-US" sz="2400" dirty="0">
                <a:solidFill>
                  <a:srgbClr val="146A5D"/>
                </a:solidFill>
              </a:rPr>
              <a:t>Medicare</a:t>
            </a:r>
            <a:r>
              <a:rPr lang="en-US" sz="2400" dirty="0">
                <a:solidFill>
                  <a:srgbClr val="FD5D3B"/>
                </a:solidFill>
              </a:rPr>
              <a:t> </a:t>
            </a:r>
          </a:p>
          <a:p>
            <a:pPr lvl="0"/>
            <a:r>
              <a:rPr lang="en-US" sz="2400" dirty="0">
                <a:solidFill>
                  <a:srgbClr val="FD5D3B"/>
                </a:solidFill>
              </a:rPr>
              <a:t>Medical Benefits </a:t>
            </a:r>
            <a:endParaRPr lang="en-US" dirty="0"/>
          </a:p>
        </p:txBody>
      </p:sp>
      <p:grpSp>
        <p:nvGrpSpPr>
          <p:cNvPr id="8" name="Group 7">
            <a:extLst>
              <a:ext uri="{FF2B5EF4-FFF2-40B4-BE49-F238E27FC236}">
                <a16:creationId xmlns:a16="http://schemas.microsoft.com/office/drawing/2014/main" id="{A4770899-82D1-4DF5-BE3C-61D648D72645}"/>
              </a:ext>
            </a:extLst>
          </p:cNvPr>
          <p:cNvGrpSpPr/>
          <p:nvPr/>
        </p:nvGrpSpPr>
        <p:grpSpPr>
          <a:xfrm>
            <a:off x="603504" y="1295400"/>
            <a:ext cx="10801050" cy="5282939"/>
            <a:chOff x="380595" y="1387099"/>
            <a:chExt cx="11221168" cy="5403288"/>
          </a:xfrm>
        </p:grpSpPr>
        <p:graphicFrame>
          <p:nvGraphicFramePr>
            <p:cNvPr id="6" name="Group 53">
              <a:extLst>
                <a:ext uri="{FF2B5EF4-FFF2-40B4-BE49-F238E27FC236}">
                  <a16:creationId xmlns:a16="http://schemas.microsoft.com/office/drawing/2014/main" id="{613B2C36-202C-4ABD-9515-C58ADD63B804}"/>
                </a:ext>
              </a:extLst>
            </p:cNvPr>
            <p:cNvGraphicFramePr>
              <a:graphicFrameLocks/>
            </p:cNvGraphicFramePr>
            <p:nvPr>
              <p:extLst>
                <p:ext uri="{D42A27DB-BD31-4B8C-83A1-F6EECF244321}">
                  <p14:modId xmlns:p14="http://schemas.microsoft.com/office/powerpoint/2010/main" val="1317467040"/>
                </p:ext>
              </p:extLst>
            </p:nvPr>
          </p:nvGraphicFramePr>
          <p:xfrm>
            <a:off x="380595" y="1387099"/>
            <a:ext cx="11221168" cy="5270512"/>
          </p:xfrm>
          <a:graphic>
            <a:graphicData uri="http://schemas.openxmlformats.org/drawingml/2006/table">
              <a:tbl>
                <a:tblPr/>
                <a:tblGrid>
                  <a:gridCol w="2615879">
                    <a:extLst>
                      <a:ext uri="{9D8B030D-6E8A-4147-A177-3AD203B41FA5}">
                        <a16:colId xmlns:a16="http://schemas.microsoft.com/office/drawing/2014/main" val="20000"/>
                      </a:ext>
                    </a:extLst>
                  </a:gridCol>
                  <a:gridCol w="4387927">
                    <a:extLst>
                      <a:ext uri="{9D8B030D-6E8A-4147-A177-3AD203B41FA5}">
                        <a16:colId xmlns:a16="http://schemas.microsoft.com/office/drawing/2014/main" val="3107009912"/>
                      </a:ext>
                    </a:extLst>
                  </a:gridCol>
                  <a:gridCol w="3797244">
                    <a:extLst>
                      <a:ext uri="{9D8B030D-6E8A-4147-A177-3AD203B41FA5}">
                        <a16:colId xmlns:a16="http://schemas.microsoft.com/office/drawing/2014/main" val="3894004370"/>
                      </a:ext>
                    </a:extLst>
                  </a:gridCol>
                </a:tblGrid>
                <a:tr h="1090128">
                  <a:tc gridSpan="3">
                    <a:txBody>
                      <a:bodyPr/>
                      <a:lstStyle/>
                      <a:p>
                        <a:pPr marL="274320" marR="0" lvl="1" indent="0" algn="ctr" defTabSz="914400" rtl="0" eaLnBrk="1" fontAlgn="base" latinLnBrk="0" hangingPunct="1">
                          <a:lnSpc>
                            <a:spcPct val="90000"/>
                          </a:lnSpc>
                          <a:spcBef>
                            <a:spcPts val="300"/>
                          </a:spcBef>
                          <a:spcAft>
                            <a:spcPts val="0"/>
                          </a:spcAft>
                          <a:buClrTx/>
                          <a:buSzTx/>
                          <a:buFont typeface="Arial" panose="020B0604020202020204" pitchFamily="34" charset="0"/>
                          <a:buNone/>
                          <a:tabLst/>
                          <a:defRPr/>
                        </a:pPr>
                        <a:r>
                          <a:rPr kumimoji="0" lang="en-US" sz="2000" b="1" i="0" u="none" strike="noStrike" kern="1200" cap="none" spc="300" normalizeH="0" baseline="0" noProof="0" dirty="0">
                            <a:ln>
                              <a:noFill/>
                            </a:ln>
                            <a:solidFill>
                              <a:srgbClr val="0D4877"/>
                            </a:solidFill>
                            <a:effectLst/>
                            <a:uLnTx/>
                            <a:uFillTx/>
                            <a:latin typeface="DM Sans" pitchFamily="2" charset="77"/>
                            <a:ea typeface="+mn-ea"/>
                            <a:cs typeface="+mn-cs"/>
                          </a:rPr>
                          <a:t>Hampshire County Comprehensive </a:t>
                        </a:r>
                        <a:r>
                          <a:rPr kumimoji="0" lang="en-US" sz="2000" b="1" i="0" u="none" strike="noStrike" kern="1200" cap="none" spc="300" normalizeH="0" baseline="0" noProof="0" dirty="0">
                            <a:ln>
                              <a:noFill/>
                            </a:ln>
                            <a:solidFill>
                              <a:srgbClr val="0D73BB"/>
                            </a:solidFill>
                            <a:effectLst/>
                            <a:uLnTx/>
                            <a:uFillTx/>
                            <a:latin typeface="DM Sans" pitchFamily="2" charset="77"/>
                            <a:ea typeface="+mn-ea"/>
                            <a:cs typeface="+mn-cs"/>
                          </a:rPr>
                          <a:t>Medex</a:t>
                        </a:r>
                        <a:r>
                          <a:rPr kumimoji="0" lang="en-US" sz="2000" b="1" i="0" u="none" strike="noStrike" kern="1200" cap="none" spc="300" normalizeH="0" baseline="0" noProof="0" dirty="0">
                            <a:ln>
                              <a:noFill/>
                            </a:ln>
                            <a:solidFill>
                              <a:srgbClr val="0D4877"/>
                            </a:solidFill>
                            <a:effectLst/>
                            <a:uLnTx/>
                            <a:uFillTx/>
                            <a:latin typeface="DM Sans" pitchFamily="2" charset="77"/>
                            <a:ea typeface="+mn-ea"/>
                            <a:cs typeface="+mn-cs"/>
                          </a:rPr>
                          <a:t> Plan Includes Coverage For:</a:t>
                        </a:r>
                      </a:p>
                      <a:p>
                        <a:pPr marL="537210" marR="0" lvl="0" indent="-342900" algn="l" defTabSz="914400" rtl="0" eaLnBrk="0" fontAlgn="base" latinLnBrk="0" hangingPunct="0">
                          <a:lnSpc>
                            <a:spcPct val="100000"/>
                          </a:lnSpc>
                          <a:spcBef>
                            <a:spcPts val="600"/>
                          </a:spcBef>
                          <a:spcAft>
                            <a:spcPct val="0"/>
                          </a:spcAft>
                          <a:buClr>
                            <a:srgbClr val="0068A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146A5D"/>
                            </a:solidFill>
                            <a:effectLst/>
                            <a:uLnTx/>
                            <a:uFillTx/>
                            <a:latin typeface="DM Sans" pitchFamily="2" charset="0"/>
                            <a:ea typeface="ＭＳ Ｐゴシック" panose="020B0600070205080204" pitchFamily="34" charset="-128"/>
                            <a:cs typeface="+mn-cs"/>
                          </a:rPr>
                          <a:t>Medicare</a:t>
                        </a:r>
                        <a:r>
                          <a:rPr kumimoji="0" lang="en-US" sz="1600" b="0" i="0" u="none" strike="noStrike" kern="1200" cap="none" spc="0" normalizeH="0" baseline="0" noProof="0" dirty="0">
                            <a:ln>
                              <a:noFill/>
                            </a:ln>
                            <a:solidFill>
                              <a:srgbClr val="000000"/>
                            </a:solidFill>
                            <a:effectLst/>
                            <a:uLnTx/>
                            <a:uFillTx/>
                            <a:latin typeface="DM Sans" pitchFamily="2" charset="0"/>
                            <a:ea typeface="ＭＳ Ｐゴシック" panose="020B0600070205080204" pitchFamily="34" charset="-128"/>
                            <a:cs typeface="+mn-cs"/>
                          </a:rPr>
                          <a:t> Part A and B Deductibles and Coinsurances – Please see </a:t>
                        </a:r>
                        <a:r>
                          <a:rPr kumimoji="0" lang="en-US" sz="1600" b="0" i="0" u="none" strike="noStrike" kern="1200" cap="none" spc="0" normalizeH="0" baseline="0" noProof="0" dirty="0">
                            <a:ln>
                              <a:noFill/>
                            </a:ln>
                            <a:solidFill>
                              <a:srgbClr val="000000"/>
                            </a:solidFill>
                            <a:effectLst/>
                            <a:uLnTx/>
                            <a:uFillTx/>
                            <a:latin typeface="DM Sans" pitchFamily="2" charset="0"/>
                            <a:ea typeface="ＭＳ Ｐゴシック" panose="020B0600070205080204" pitchFamily="34" charset="-128"/>
                            <a:cs typeface="+mn-cs"/>
                            <a:hlinkClick r:id="rId3"/>
                          </a:rPr>
                          <a:t>www.HCGIT.org</a:t>
                        </a:r>
                        <a:r>
                          <a:rPr kumimoji="0" lang="en-US" sz="1600" b="0" i="0" u="none" strike="noStrike" kern="1200" cap="none" spc="0" normalizeH="0" baseline="0" noProof="0" dirty="0">
                            <a:ln>
                              <a:noFill/>
                            </a:ln>
                            <a:solidFill>
                              <a:srgbClr val="000000"/>
                            </a:solidFill>
                            <a:effectLst/>
                            <a:uLnTx/>
                            <a:uFillTx/>
                            <a:latin typeface="DM Sans" pitchFamily="2" charset="0"/>
                            <a:ea typeface="ＭＳ Ｐゴシック" panose="020B0600070205080204" pitchFamily="34" charset="-128"/>
                            <a:cs typeface="+mn-cs"/>
                          </a:rPr>
                          <a:t> for full benefit summary</a:t>
                        </a:r>
                      </a:p>
                      <a:p>
                        <a:pPr marL="537210" marR="0" lvl="0" indent="-342900" algn="l" defTabSz="914400" rtl="0" eaLnBrk="0" fontAlgn="base" latinLnBrk="0" hangingPunct="0">
                          <a:lnSpc>
                            <a:spcPct val="100000"/>
                          </a:lnSpc>
                          <a:spcBef>
                            <a:spcPct val="0"/>
                          </a:spcBef>
                          <a:spcAft>
                            <a:spcPct val="0"/>
                          </a:spcAft>
                          <a:buClr>
                            <a:srgbClr val="0068A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DM Sans" pitchFamily="2" charset="0"/>
                            <a:ea typeface="ＭＳ Ｐゴシック" panose="020B0600070205080204" pitchFamily="34" charset="-128"/>
                            <a:cs typeface="+mn-cs"/>
                          </a:rPr>
                          <a:t>OBRA Benefits </a:t>
                        </a:r>
                        <a:r>
                          <a:rPr kumimoji="0" lang="en-US" sz="1400" b="0" i="0" u="none" strike="noStrike" kern="1200" cap="none" spc="0" normalizeH="0" baseline="0" noProof="0" dirty="0">
                            <a:ln>
                              <a:noFill/>
                            </a:ln>
                            <a:solidFill>
                              <a:srgbClr val="000000"/>
                            </a:solidFill>
                            <a:effectLst/>
                            <a:uLnTx/>
                            <a:uFillTx/>
                            <a:latin typeface="DM Sans" pitchFamily="2" charset="0"/>
                            <a:ea typeface="ＭＳ Ｐゴシック" panose="020B0600070205080204" pitchFamily="34" charset="-128"/>
                            <a:cs typeface="+mn-cs"/>
                          </a:rPr>
                          <a:t>(this means that your </a:t>
                        </a:r>
                        <a:r>
                          <a:rPr kumimoji="0" lang="en-US" sz="1400" b="0" i="0" u="none" strike="noStrike" kern="1200" cap="none" spc="0" normalizeH="0" baseline="0" noProof="0" dirty="0">
                            <a:ln>
                              <a:noFill/>
                            </a:ln>
                            <a:solidFill>
                              <a:srgbClr val="0D73BB"/>
                            </a:solidFill>
                            <a:effectLst/>
                            <a:uLnTx/>
                            <a:uFillTx/>
                            <a:latin typeface="DM Sans" pitchFamily="2" charset="0"/>
                            <a:ea typeface="ＭＳ Ｐゴシック" panose="020B0600070205080204" pitchFamily="34" charset="-128"/>
                            <a:cs typeface="+mn-cs"/>
                          </a:rPr>
                          <a:t>MEDEX</a:t>
                        </a:r>
                        <a:r>
                          <a:rPr kumimoji="0" lang="en-US" sz="1400" b="0" i="0" u="none" strike="noStrike" kern="1200" cap="none" spc="0" normalizeH="0" baseline="0" noProof="0" dirty="0">
                            <a:ln>
                              <a:noFill/>
                            </a:ln>
                            <a:solidFill>
                              <a:srgbClr val="000000"/>
                            </a:solidFill>
                            <a:effectLst/>
                            <a:uLnTx/>
                            <a:uFillTx/>
                            <a:latin typeface="DM Sans" pitchFamily="2" charset="0"/>
                            <a:ea typeface="ＭＳ Ｐゴシック" panose="020B0600070205080204" pitchFamily="34" charset="-128"/>
                            <a:cs typeface="+mn-cs"/>
                          </a:rPr>
                          <a:t> plan supplements all </a:t>
                        </a:r>
                        <a:r>
                          <a:rPr kumimoji="0" lang="en-US" sz="1400" b="0" i="0" u="none" strike="noStrike" kern="1200" cap="none" spc="0" normalizeH="0" baseline="0" noProof="0" dirty="0">
                            <a:ln>
                              <a:noFill/>
                            </a:ln>
                            <a:solidFill>
                              <a:srgbClr val="146A5D"/>
                            </a:solidFill>
                            <a:effectLst/>
                            <a:uLnTx/>
                            <a:uFillTx/>
                            <a:latin typeface="DM Sans" pitchFamily="2" charset="0"/>
                            <a:ea typeface="ＭＳ Ｐゴシック" panose="020B0600070205080204" pitchFamily="34" charset="-128"/>
                            <a:cs typeface="+mn-cs"/>
                          </a:rPr>
                          <a:t>Medicare</a:t>
                        </a:r>
                        <a:r>
                          <a:rPr kumimoji="0" lang="en-US" sz="1400" b="0" i="0" u="none" strike="noStrike" kern="1200" cap="none" spc="0" normalizeH="0" baseline="0" noProof="0" dirty="0">
                            <a:ln>
                              <a:noFill/>
                            </a:ln>
                            <a:solidFill>
                              <a:srgbClr val="000000"/>
                            </a:solidFill>
                            <a:effectLst/>
                            <a:uLnTx/>
                            <a:uFillTx/>
                            <a:latin typeface="DM Sans" pitchFamily="2" charset="0"/>
                            <a:ea typeface="ＭＳ Ｐゴシック" panose="020B0600070205080204" pitchFamily="34" charset="-128"/>
                            <a:cs typeface="+mn-cs"/>
                          </a:rPr>
                          <a:t> Part A and Part B covered services such as Outpatient Medical Care, Durable Medical Equipment, and Ambulances)</a:t>
                        </a:r>
                        <a:endParaRPr kumimoji="0" lang="en-US" sz="1800" b="0" i="0" u="none" strike="noStrike" kern="1200" cap="none" spc="0" normalizeH="0" baseline="0" noProof="0" dirty="0">
                          <a:ln>
                            <a:noFill/>
                          </a:ln>
                          <a:solidFill>
                            <a:srgbClr val="0068A7"/>
                          </a:solidFill>
                          <a:effectLst/>
                          <a:uLnTx/>
                          <a:uFillTx/>
                          <a:latin typeface="DM Sans" pitchFamily="2" charset="0"/>
                          <a:ea typeface="ＭＳ Ｐゴシック" panose="020B0600070205080204" pitchFamily="34" charset="-128"/>
                          <a:cs typeface="+mn-cs"/>
                        </a:endParaRPr>
                      </a:p>
                    </a:txBody>
                    <a:tcPr marL="45716" marR="274320" marT="27424" marB="274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537210" marR="0" lvl="0" indent="-342900" algn="l" defTabSz="914400" rtl="0" eaLnBrk="0" fontAlgn="base" latinLnBrk="0" hangingPunct="0">
                          <a:lnSpc>
                            <a:spcPct val="100000"/>
                          </a:lnSpc>
                          <a:spcBef>
                            <a:spcPct val="0"/>
                          </a:spcBef>
                          <a:spcAft>
                            <a:spcPct val="0"/>
                          </a:spcAft>
                          <a:buClr>
                            <a:srgbClr val="0068A7"/>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68A7"/>
                          </a:solidFill>
                          <a:effectLst/>
                          <a:uLnTx/>
                          <a:uFillTx/>
                          <a:latin typeface="DM Sans" pitchFamily="2" charset="0"/>
                          <a:ea typeface="ＭＳ Ｐゴシック" panose="020B0600070205080204" pitchFamily="34" charset="-128"/>
                          <a:cs typeface="+mn-cs"/>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537210" marR="0" lvl="0" indent="-342900" algn="l" defTabSz="914400" rtl="0" eaLnBrk="0" fontAlgn="base" latinLnBrk="0" hangingPunct="0">
                          <a:lnSpc>
                            <a:spcPct val="100000"/>
                          </a:lnSpc>
                          <a:spcBef>
                            <a:spcPct val="0"/>
                          </a:spcBef>
                          <a:spcAft>
                            <a:spcPct val="0"/>
                          </a:spcAft>
                          <a:buClr>
                            <a:srgbClr val="0068A7"/>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68A7"/>
                          </a:solidFill>
                          <a:effectLst/>
                          <a:uLnTx/>
                          <a:uFillTx/>
                          <a:latin typeface="DM Sans" pitchFamily="2" charset="0"/>
                          <a:ea typeface="ＭＳ Ｐゴシック" panose="020B0600070205080204" pitchFamily="34" charset="-128"/>
                          <a:cs typeface="+mn-cs"/>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1932881"/>
                    </a:ext>
                  </a:extLst>
                </a:tr>
                <a:tr h="421306">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300" normalizeH="0" baseline="0" noProof="0" dirty="0">
                            <a:ln>
                              <a:noFill/>
                            </a:ln>
                            <a:solidFill>
                              <a:srgbClr val="FFFFFF"/>
                            </a:solidFill>
                            <a:effectLst/>
                            <a:uLnTx/>
                            <a:uFillTx/>
                            <a:latin typeface="DM Sans" pitchFamily="2" charset="77"/>
                            <a:ea typeface="+mn-ea"/>
                            <a:cs typeface="+mn-cs"/>
                          </a:rPr>
                          <a:t>Medical Service</a:t>
                        </a:r>
                      </a:p>
                    </a:txBody>
                    <a:tcPr marL="45716" marR="274320" marT="27424" marB="27424"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E4876"/>
                      </a:solidFill>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300" normalizeH="0" baseline="0" noProof="0" dirty="0">
                            <a:ln>
                              <a:noFill/>
                            </a:ln>
                            <a:solidFill>
                              <a:schemeClr val="bg1"/>
                            </a:solidFill>
                            <a:effectLst/>
                            <a:uLnTx/>
                            <a:uFillTx/>
                            <a:latin typeface="DM Sans" pitchFamily="2" charset="77"/>
                            <a:ea typeface="+mn-ea"/>
                            <a:cs typeface="+mn-cs"/>
                          </a:rPr>
                          <a:t>Medicare</a:t>
                        </a:r>
                        <a:r>
                          <a:rPr kumimoji="0" lang="en-US" sz="1600" b="1" i="0" u="none" strike="noStrike" kern="1200" cap="all" spc="300" normalizeH="0" baseline="0" noProof="0" dirty="0">
                            <a:ln>
                              <a:noFill/>
                            </a:ln>
                            <a:solidFill>
                              <a:srgbClr val="FFFFFF"/>
                            </a:solidFill>
                            <a:effectLst/>
                            <a:uLnTx/>
                            <a:uFillTx/>
                            <a:latin typeface="DM Sans" pitchFamily="2" charset="77"/>
                            <a:ea typeface="+mn-ea"/>
                            <a:cs typeface="+mn-cs"/>
                          </a:rPr>
                          <a:t> provides</a:t>
                        </a: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E4876"/>
                      </a:solidFill>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300" normalizeH="0" baseline="0" noProof="0" dirty="0">
                            <a:ln>
                              <a:noFill/>
                            </a:ln>
                            <a:solidFill>
                              <a:srgbClr val="FFFFFF"/>
                            </a:solidFill>
                            <a:effectLst/>
                            <a:uLnTx/>
                            <a:uFillTx/>
                            <a:latin typeface="DM Sans" pitchFamily="2" charset="77"/>
                            <a:ea typeface="+mn-ea"/>
                            <a:cs typeface="+mn-cs"/>
                          </a:rPr>
                          <a:t>Medex provides</a:t>
                        </a:r>
                      </a:p>
                    </a:txBody>
                    <a:tcPr marL="45716" marR="274320"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E4876"/>
                      </a:solidFill>
                    </a:tcPr>
                  </a:tc>
                  <a:extLst>
                    <a:ext uri="{0D108BD9-81ED-4DB2-BD59-A6C34878D82A}">
                      <a16:rowId xmlns:a16="http://schemas.microsoft.com/office/drawing/2014/main" val="1042762260"/>
                    </a:ext>
                  </a:extLst>
                </a:tr>
                <a:tr h="510550">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pPr>
                        <a:r>
                          <a:rPr kumimoji="0" lang="en-US" altLang="en-US" sz="1400" b="0" i="0" u="none" strike="noStrike" cap="none" normalizeH="0" baseline="0" dirty="0">
                            <a:ln>
                              <a:noFill/>
                            </a:ln>
                            <a:solidFill>
                              <a:schemeClr val="tx1"/>
                            </a:solidFill>
                            <a:effectLst/>
                            <a:latin typeface="DM Sans" pitchFamily="2" charset="0"/>
                            <a:ea typeface="MS PGothic" pitchFamily="34" charset="-128"/>
                          </a:rPr>
                          <a:t>Doctor Office visits and Cardiac Rehabilitation</a:t>
                        </a:r>
                      </a:p>
                    </a:txBody>
                    <a:tcPr marL="91434" marR="91434" marT="45727" marB="45727"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pPr>
                        <a:r>
                          <a:rPr kumimoji="0" lang="en-US" altLang="en-US" sz="1200" b="0" i="0" u="none" strike="noStrike" cap="none" normalizeH="0" baseline="0" dirty="0">
                            <a:ln>
                              <a:noFill/>
                            </a:ln>
                            <a:solidFill>
                              <a:schemeClr val="tx1"/>
                            </a:solidFill>
                            <a:effectLst/>
                            <a:latin typeface="DM Sans" pitchFamily="2" charset="0"/>
                            <a:ea typeface="MS PGothic" pitchFamily="34" charset="-128"/>
                          </a:rPr>
                          <a:t>80% of approved charges after annual Part B deductible ($233*)</a:t>
                        </a:r>
                      </a:p>
                    </a:txBody>
                    <a:tcPr marL="91434" marR="91434" marT="45727" marB="45727"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pPr>
                        <a:r>
                          <a:rPr kumimoji="0" lang="en-US" altLang="en-US" sz="1200" b="1" i="0" u="none" strike="noStrike" cap="none" normalizeH="0" baseline="0" dirty="0">
                            <a:ln>
                              <a:noFill/>
                            </a:ln>
                            <a:solidFill>
                              <a:srgbClr val="000000"/>
                            </a:solidFill>
                            <a:effectLst/>
                            <a:latin typeface="DM Sans" pitchFamily="2" charset="0"/>
                            <a:ea typeface="MS PGothic" pitchFamily="34" charset="-128"/>
                          </a:rPr>
                          <a:t>Full coverage </a:t>
                        </a:r>
                        <a:r>
                          <a:rPr kumimoji="0" lang="en-US" altLang="en-US" sz="1200" b="0" i="0" u="none" strike="noStrike" cap="none" normalizeH="0" baseline="0" dirty="0">
                            <a:ln>
                              <a:noFill/>
                            </a:ln>
                            <a:solidFill>
                              <a:srgbClr val="000000"/>
                            </a:solidFill>
                            <a:effectLst/>
                            <a:latin typeface="DM Sans" pitchFamily="2" charset="0"/>
                            <a:ea typeface="MS PGothic" pitchFamily="34" charset="-128"/>
                          </a:rPr>
                          <a:t>of </a:t>
                        </a:r>
                        <a:r>
                          <a:rPr kumimoji="0" lang="en-US" altLang="en-US" sz="1200" b="0" i="0" u="none" strike="noStrike" cap="none" normalizeH="0" baseline="0" dirty="0">
                            <a:ln>
                              <a:noFill/>
                            </a:ln>
                            <a:solidFill>
                              <a:srgbClr val="146A5D"/>
                            </a:solidFill>
                            <a:effectLst/>
                            <a:latin typeface="DM Sans" pitchFamily="2" charset="0"/>
                            <a:ea typeface="MS PGothic" pitchFamily="34" charset="-128"/>
                          </a:rPr>
                          <a:t>Medicare</a:t>
                        </a:r>
                        <a:r>
                          <a:rPr kumimoji="0" lang="en-US" altLang="en-US" sz="1200" b="0" i="0" u="none" strike="noStrike" cap="none" normalizeH="0" baseline="0" dirty="0">
                            <a:ln>
                              <a:noFill/>
                            </a:ln>
                            <a:solidFill>
                              <a:srgbClr val="000000"/>
                            </a:solidFill>
                            <a:effectLst/>
                            <a:latin typeface="DM Sans" pitchFamily="2" charset="0"/>
                            <a:ea typeface="MS PGothic" pitchFamily="34" charset="-128"/>
                          </a:rPr>
                          <a:t> deductible and coinsurance</a:t>
                        </a:r>
                      </a:p>
                    </a:txBody>
                    <a:tcPr marL="91434" marR="91434" marT="45727" marB="45727"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895252565"/>
                    </a:ext>
                  </a:extLst>
                </a:tr>
                <a:tr h="510550">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0" marR="0" lvl="0" indent="0" algn="l" defTabSz="914400" rtl="0" eaLnBrk="1" fontAlgn="base" latinLnBrk="0" hangingPunct="1">
                          <a:lnSpc>
                            <a:spcPct val="100000"/>
                          </a:lnSpc>
                          <a:spcBef>
                            <a:spcPts val="0"/>
                          </a:spcBef>
                          <a:spcAft>
                            <a:spcPct val="0"/>
                          </a:spcAft>
                          <a:buClrTx/>
                          <a:buSzTx/>
                          <a:buFont typeface="Arial Narrow" pitchFamily="34" charset="0"/>
                          <a:buNone/>
                          <a:tabLst/>
                        </a:pPr>
                        <a:r>
                          <a:rPr kumimoji="0" lang="en-US" altLang="en-US" sz="1400" b="0" i="0" u="none" strike="noStrike" cap="none" normalizeH="0" baseline="0" dirty="0">
                            <a:ln>
                              <a:noFill/>
                            </a:ln>
                            <a:solidFill>
                              <a:srgbClr val="000000"/>
                            </a:solidFill>
                            <a:effectLst/>
                            <a:latin typeface="DM Sans" pitchFamily="2" charset="0"/>
                            <a:ea typeface="MS PGothic" pitchFamily="34" charset="-128"/>
                          </a:rPr>
                          <a:t>Emergency Room visits</a:t>
                        </a:r>
                      </a:p>
                      <a:p>
                        <a:pPr marL="0" marR="0" lvl="0" indent="0" algn="l" defTabSz="914400" rtl="0" eaLnBrk="1" fontAlgn="base" latinLnBrk="0" hangingPunct="1">
                          <a:lnSpc>
                            <a:spcPct val="100000"/>
                          </a:lnSpc>
                          <a:spcBef>
                            <a:spcPts val="0"/>
                          </a:spcBef>
                          <a:spcAft>
                            <a:spcPct val="0"/>
                          </a:spcAft>
                          <a:buClrTx/>
                          <a:buSzTx/>
                          <a:buFont typeface="Arial Narrow" pitchFamily="34" charset="0"/>
                          <a:buNone/>
                          <a:tabLst/>
                        </a:pPr>
                        <a:r>
                          <a:rPr kumimoji="0" lang="en-US" altLang="en-US" sz="1400" b="0" i="0" u="none" strike="noStrike" cap="none" normalizeH="0" baseline="0" dirty="0">
                            <a:ln>
                              <a:noFill/>
                            </a:ln>
                            <a:solidFill>
                              <a:srgbClr val="000000"/>
                            </a:solidFill>
                            <a:effectLst/>
                            <a:latin typeface="DM Sans" pitchFamily="2" charset="0"/>
                            <a:ea typeface="MS PGothic" pitchFamily="34" charset="-128"/>
                          </a:rPr>
                          <a:t>and Urgent Care facilities</a:t>
                        </a:r>
                      </a:p>
                    </a:txBody>
                    <a:tcPr marL="91434" marR="91434" marT="45727" marB="45727"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DM Sans" pitchFamily="2" charset="0"/>
                            <a:ea typeface="MS PGothic" pitchFamily="34" charset="-128"/>
                            <a:cs typeface="+mn-cs"/>
                          </a:rPr>
                          <a:t>80% of approved charges after annual Part B deductible ($233*)</a:t>
                        </a:r>
                      </a:p>
                    </a:txBody>
                    <a:tcPr marL="91434" marR="91434" marT="45727" marB="45727"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pPr>
                        <a:r>
                          <a:rPr kumimoji="0" lang="en-US" altLang="en-US" sz="1200" b="1" i="0" u="none" strike="noStrike" cap="none" normalizeH="0" baseline="0" dirty="0">
                            <a:ln>
                              <a:noFill/>
                            </a:ln>
                            <a:solidFill>
                              <a:srgbClr val="000000"/>
                            </a:solidFill>
                            <a:effectLst/>
                            <a:latin typeface="DM Sans" pitchFamily="2" charset="0"/>
                            <a:ea typeface="MS PGothic" pitchFamily="34" charset="-128"/>
                          </a:rPr>
                          <a:t>Full coverage </a:t>
                        </a:r>
                        <a:r>
                          <a:rPr kumimoji="0" lang="en-US" altLang="en-US" sz="1200" b="0" i="0" u="none" strike="noStrike" cap="none" normalizeH="0" baseline="0" dirty="0">
                            <a:ln>
                              <a:noFill/>
                            </a:ln>
                            <a:solidFill>
                              <a:srgbClr val="000000"/>
                            </a:solidFill>
                            <a:effectLst/>
                            <a:latin typeface="DM Sans" pitchFamily="2" charset="0"/>
                            <a:ea typeface="MS PGothic" pitchFamily="34" charset="-128"/>
                          </a:rPr>
                          <a:t>of </a:t>
                        </a:r>
                        <a:r>
                          <a:rPr kumimoji="0" lang="en-US" altLang="en-US" sz="1200" b="0" i="0" u="none" strike="noStrike" cap="none" normalizeH="0" baseline="0" dirty="0">
                            <a:ln>
                              <a:noFill/>
                            </a:ln>
                            <a:solidFill>
                              <a:srgbClr val="146A5D"/>
                            </a:solidFill>
                            <a:effectLst/>
                            <a:latin typeface="DM Sans" pitchFamily="2" charset="0"/>
                            <a:ea typeface="MS PGothic" pitchFamily="34" charset="-128"/>
                          </a:rPr>
                          <a:t>Medicare</a:t>
                        </a:r>
                        <a:r>
                          <a:rPr kumimoji="0" lang="en-US" altLang="en-US" sz="1200" b="0" i="0" u="none" strike="noStrike" cap="none" normalizeH="0" baseline="0" dirty="0">
                            <a:ln>
                              <a:noFill/>
                            </a:ln>
                            <a:solidFill>
                              <a:srgbClr val="000000"/>
                            </a:solidFill>
                            <a:effectLst/>
                            <a:latin typeface="DM Sans" pitchFamily="2" charset="0"/>
                            <a:ea typeface="MS PGothic" pitchFamily="34" charset="-128"/>
                          </a:rPr>
                          <a:t> deductible and coinsurance</a:t>
                        </a:r>
                      </a:p>
                    </a:txBody>
                    <a:tcPr marL="91434" marR="91434" marT="45727" marB="45727"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322656">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pPr>
                        <a:r>
                          <a:rPr kumimoji="0" lang="en-US" altLang="en-US" sz="1400" b="0" i="0" u="none" strike="noStrike" cap="none" normalizeH="0" baseline="0" dirty="0">
                            <a:ln>
                              <a:noFill/>
                            </a:ln>
                            <a:solidFill>
                              <a:schemeClr val="tx1"/>
                            </a:solidFill>
                            <a:effectLst/>
                            <a:latin typeface="DM Sans" pitchFamily="2" charset="0"/>
                            <a:ea typeface="MS PGothic" pitchFamily="34" charset="-128"/>
                          </a:rPr>
                          <a:t>Physical Therapy</a:t>
                        </a:r>
                      </a:p>
                    </a:txBody>
                    <a:tcPr marL="91434" marR="91434" marT="45713" marB="45713"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DM Sans" pitchFamily="2" charset="0"/>
                            <a:ea typeface="MS PGothic" pitchFamily="34" charset="-128"/>
                            <a:cs typeface="+mn-cs"/>
                          </a:rPr>
                          <a:t>80% of approved charges after annual Part B deductible ($233*)</a:t>
                        </a:r>
                      </a:p>
                    </a:txBody>
                    <a:tcPr marL="91434" marR="91434" marT="45713" marB="4571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pPr>
                        <a:r>
                          <a:rPr kumimoji="0" lang="en-US" altLang="en-US" sz="1200" b="1" i="0" u="none" strike="noStrike" cap="none" normalizeH="0" baseline="0" dirty="0">
                            <a:ln>
                              <a:noFill/>
                            </a:ln>
                            <a:solidFill>
                              <a:schemeClr val="tx1"/>
                            </a:solidFill>
                            <a:effectLst/>
                            <a:latin typeface="DM Sans" pitchFamily="2" charset="0"/>
                            <a:ea typeface="MS PGothic" pitchFamily="34" charset="-128"/>
                          </a:rPr>
                          <a:t>Full coverage </a:t>
                        </a:r>
                        <a:r>
                          <a:rPr kumimoji="0" lang="en-US" altLang="en-US" sz="1200" b="0" i="0" u="none" strike="noStrike" cap="none" normalizeH="0" baseline="0" dirty="0">
                            <a:ln>
                              <a:noFill/>
                            </a:ln>
                            <a:solidFill>
                              <a:schemeClr val="tx1"/>
                            </a:solidFill>
                            <a:effectLst/>
                            <a:latin typeface="DM Sans" pitchFamily="2" charset="0"/>
                            <a:ea typeface="MS PGothic" pitchFamily="34" charset="-128"/>
                          </a:rPr>
                          <a:t>of </a:t>
                        </a:r>
                        <a:r>
                          <a:rPr kumimoji="0" lang="en-US" altLang="en-US" sz="1200" b="0" i="0" u="none" strike="noStrike" cap="none" normalizeH="0" baseline="0" dirty="0">
                            <a:ln>
                              <a:noFill/>
                            </a:ln>
                            <a:solidFill>
                              <a:srgbClr val="146A5D"/>
                            </a:solidFill>
                            <a:effectLst/>
                            <a:latin typeface="DM Sans" pitchFamily="2" charset="0"/>
                            <a:ea typeface="MS PGothic" pitchFamily="34" charset="-128"/>
                          </a:rPr>
                          <a:t>Medicare</a:t>
                        </a:r>
                        <a:r>
                          <a:rPr kumimoji="0" lang="en-US" altLang="en-US" sz="1200" b="0" i="0" u="none" strike="noStrike" cap="none" normalizeH="0" baseline="0" dirty="0">
                            <a:ln>
                              <a:noFill/>
                            </a:ln>
                            <a:solidFill>
                              <a:schemeClr val="tx1"/>
                            </a:solidFill>
                            <a:effectLst/>
                            <a:latin typeface="DM Sans" pitchFamily="2" charset="0"/>
                            <a:ea typeface="MS PGothic" pitchFamily="34" charset="-128"/>
                          </a:rPr>
                          <a:t> deductible and coinsurance</a:t>
                        </a:r>
                      </a:p>
                    </a:txBody>
                    <a:tcPr marL="91434" marR="91434" marT="45727" marB="45727"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15638937"/>
                    </a:ext>
                  </a:extLst>
                </a:tr>
                <a:tr h="322656">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pPr>
                        <a:r>
                          <a:rPr kumimoji="0" lang="en-US" altLang="en-US" sz="1400" b="0" i="0" u="none" strike="noStrike" cap="none" normalizeH="0" baseline="0" dirty="0">
                            <a:ln>
                              <a:noFill/>
                            </a:ln>
                            <a:solidFill>
                              <a:srgbClr val="000000"/>
                            </a:solidFill>
                            <a:effectLst/>
                            <a:latin typeface="DM Sans" pitchFamily="2" charset="0"/>
                            <a:ea typeface="MS PGothic" pitchFamily="34" charset="-128"/>
                          </a:rPr>
                          <a:t>Durable Medical Equipment</a:t>
                        </a:r>
                      </a:p>
                    </a:txBody>
                    <a:tcPr marL="91434" marR="91434" marT="45713" marB="45713"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DM Sans" pitchFamily="2" charset="0"/>
                            <a:ea typeface="MS PGothic" pitchFamily="34" charset="-128"/>
                            <a:cs typeface="+mn-cs"/>
                          </a:rPr>
                          <a:t>80% of approved charges after annual Part B deductible ($233*)</a:t>
                        </a:r>
                      </a:p>
                    </a:txBody>
                    <a:tcPr marL="91434" marR="91434" marT="45713" marB="4571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pPr>
                        <a:r>
                          <a:rPr kumimoji="0" lang="en-US" altLang="en-US" sz="1200" b="1" i="0" u="none" strike="noStrike" cap="none" normalizeH="0" baseline="0" dirty="0">
                            <a:ln>
                              <a:noFill/>
                            </a:ln>
                            <a:solidFill>
                              <a:schemeClr val="tx1"/>
                            </a:solidFill>
                            <a:effectLst/>
                            <a:latin typeface="DM Sans" pitchFamily="2" charset="0"/>
                            <a:ea typeface="MS PGothic" pitchFamily="34" charset="-128"/>
                          </a:rPr>
                          <a:t>Full coverage </a:t>
                        </a:r>
                        <a:r>
                          <a:rPr kumimoji="0" lang="en-US" altLang="en-US" sz="1200" b="0" i="0" u="none" strike="noStrike" cap="none" normalizeH="0" baseline="0" dirty="0">
                            <a:ln>
                              <a:noFill/>
                            </a:ln>
                            <a:solidFill>
                              <a:schemeClr val="tx1"/>
                            </a:solidFill>
                            <a:effectLst/>
                            <a:latin typeface="DM Sans" pitchFamily="2" charset="0"/>
                            <a:ea typeface="MS PGothic" pitchFamily="34" charset="-128"/>
                          </a:rPr>
                          <a:t>of </a:t>
                        </a:r>
                        <a:r>
                          <a:rPr kumimoji="0" lang="en-US" altLang="en-US" sz="1200" b="0" i="0" u="none" strike="noStrike" cap="none" normalizeH="0" baseline="0" dirty="0">
                            <a:ln>
                              <a:noFill/>
                            </a:ln>
                            <a:solidFill>
                              <a:srgbClr val="146A5D"/>
                            </a:solidFill>
                            <a:effectLst/>
                            <a:latin typeface="DM Sans" pitchFamily="2" charset="0"/>
                            <a:ea typeface="MS PGothic" pitchFamily="34" charset="-128"/>
                          </a:rPr>
                          <a:t>Medicare</a:t>
                        </a:r>
                        <a:r>
                          <a:rPr kumimoji="0" lang="en-US" altLang="en-US" sz="1200" b="0" i="0" u="none" strike="noStrike" cap="none" normalizeH="0" baseline="0" dirty="0">
                            <a:ln>
                              <a:noFill/>
                            </a:ln>
                            <a:solidFill>
                              <a:schemeClr val="tx1"/>
                            </a:solidFill>
                            <a:effectLst/>
                            <a:latin typeface="DM Sans" pitchFamily="2" charset="0"/>
                            <a:ea typeface="MS PGothic" pitchFamily="34" charset="-128"/>
                          </a:rPr>
                          <a:t> deductible and coinsurance</a:t>
                        </a:r>
                      </a:p>
                    </a:txBody>
                    <a:tcPr marL="91434" marR="91434" marT="45727" marB="45727"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744115330"/>
                    </a:ext>
                  </a:extLst>
                </a:tr>
                <a:tr h="322656">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1"/>
                          </a:buClr>
                          <a:buSzPct val="25000"/>
                          <a:buFont typeface="Wingdings" pitchFamily="2" charset="2"/>
                          <a:buChar char="§"/>
                          <a:tabLst/>
                        </a:pPr>
                        <a:r>
                          <a:rPr kumimoji="0" lang="en-US" altLang="en-US" sz="1400" b="0" i="0" u="none" strike="noStrike" cap="none" normalizeH="0" baseline="0" dirty="0">
                            <a:ln>
                              <a:noFill/>
                            </a:ln>
                            <a:solidFill>
                              <a:schemeClr val="tx1"/>
                            </a:solidFill>
                            <a:effectLst/>
                            <a:latin typeface="DM Sans" pitchFamily="2" charset="0"/>
                            <a:ea typeface="MS PGothic" pitchFamily="34" charset="-128"/>
                          </a:rPr>
                          <a:t>Diagnostic Labs and X-rays</a:t>
                        </a:r>
                        <a:endParaRPr kumimoji="0" lang="en-US" altLang="en-US" sz="1400" b="0" i="0" u="none" strike="noStrike" cap="none" normalizeH="0" baseline="0" dirty="0">
                          <a:ln>
                            <a:noFill/>
                          </a:ln>
                          <a:solidFill>
                            <a:srgbClr val="000000"/>
                          </a:solidFill>
                          <a:effectLst/>
                          <a:latin typeface="DM Sans" pitchFamily="2" charset="0"/>
                          <a:ea typeface="MS PGothic" pitchFamily="34" charset="-128"/>
                        </a:endParaRPr>
                      </a:p>
                    </a:txBody>
                    <a:tcPr marL="91434" marR="91434" marT="45713" marB="45713"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DM Sans" pitchFamily="2" charset="0"/>
                            <a:ea typeface="MS PGothic" pitchFamily="34" charset="-128"/>
                            <a:cs typeface="+mn-cs"/>
                          </a:rPr>
                          <a:t>80% of approved charges after annual Part B deductible ($233*)</a:t>
                        </a:r>
                      </a:p>
                    </a:txBody>
                    <a:tcPr marL="91434" marR="91434" marT="45713" marB="4571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pPr>
                        <a:r>
                          <a:rPr kumimoji="0" lang="en-US" altLang="en-US" sz="1200" b="1" i="0" u="none" strike="noStrike" cap="none" normalizeH="0" baseline="0" dirty="0">
                            <a:ln>
                              <a:noFill/>
                            </a:ln>
                            <a:solidFill>
                              <a:schemeClr val="tx1"/>
                            </a:solidFill>
                            <a:effectLst/>
                            <a:latin typeface="DM Sans" pitchFamily="2" charset="0"/>
                            <a:ea typeface="MS PGothic" pitchFamily="34" charset="-128"/>
                          </a:rPr>
                          <a:t>Full coverage </a:t>
                        </a:r>
                        <a:r>
                          <a:rPr kumimoji="0" lang="en-US" altLang="en-US" sz="1200" b="0" i="0" u="none" strike="noStrike" cap="none" normalizeH="0" baseline="0" dirty="0">
                            <a:ln>
                              <a:noFill/>
                            </a:ln>
                            <a:solidFill>
                              <a:schemeClr val="tx1"/>
                            </a:solidFill>
                            <a:effectLst/>
                            <a:latin typeface="DM Sans" pitchFamily="2" charset="0"/>
                            <a:ea typeface="MS PGothic" pitchFamily="34" charset="-128"/>
                          </a:rPr>
                          <a:t>of </a:t>
                        </a:r>
                        <a:r>
                          <a:rPr kumimoji="0" lang="en-US" altLang="en-US" sz="1200" b="0" i="0" u="none" strike="noStrike" cap="none" normalizeH="0" baseline="0" dirty="0">
                            <a:ln>
                              <a:noFill/>
                            </a:ln>
                            <a:solidFill>
                              <a:srgbClr val="146A5D"/>
                            </a:solidFill>
                            <a:effectLst/>
                            <a:latin typeface="DM Sans" pitchFamily="2" charset="0"/>
                            <a:ea typeface="MS PGothic" pitchFamily="34" charset="-128"/>
                          </a:rPr>
                          <a:t>Medicare</a:t>
                        </a:r>
                        <a:r>
                          <a:rPr kumimoji="0" lang="en-US" altLang="en-US" sz="1200" b="0" i="0" u="none" strike="noStrike" cap="none" normalizeH="0" baseline="0" dirty="0">
                            <a:ln>
                              <a:noFill/>
                            </a:ln>
                            <a:solidFill>
                              <a:schemeClr val="tx1"/>
                            </a:solidFill>
                            <a:effectLst/>
                            <a:latin typeface="DM Sans" pitchFamily="2" charset="0"/>
                            <a:ea typeface="MS PGothic" pitchFamily="34" charset="-128"/>
                          </a:rPr>
                          <a:t> deductible and coinsurance</a:t>
                        </a:r>
                      </a:p>
                    </a:txBody>
                    <a:tcPr marL="91434" marR="91434" marT="45727" marB="45727"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962952610"/>
                    </a:ext>
                  </a:extLst>
                </a:tr>
                <a:tr h="322656">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1"/>
                          </a:buClr>
                          <a:buSzPct val="25000"/>
                          <a:buFont typeface="Wingdings" pitchFamily="2" charset="2"/>
                          <a:buChar char="§"/>
                          <a:tabLst/>
                        </a:pPr>
                        <a:r>
                          <a:rPr kumimoji="0" lang="en-US" altLang="en-US" sz="1400" b="0" i="0" u="none" strike="noStrike" cap="none" normalizeH="0" baseline="0" dirty="0">
                            <a:ln>
                              <a:noFill/>
                            </a:ln>
                            <a:solidFill>
                              <a:srgbClr val="000000"/>
                            </a:solidFill>
                            <a:effectLst/>
                            <a:latin typeface="DM Sans" pitchFamily="2" charset="0"/>
                            <a:ea typeface="MS PGothic" pitchFamily="34" charset="-128"/>
                          </a:rPr>
                          <a:t>Hospital Day Surgery</a:t>
                        </a:r>
                      </a:p>
                    </a:txBody>
                    <a:tcPr marL="91434" marR="91434" marT="45713" marB="45713"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DM Sans" pitchFamily="2" charset="0"/>
                            <a:ea typeface="MS PGothic" pitchFamily="34" charset="-128"/>
                            <a:cs typeface="+mn-cs"/>
                          </a:rPr>
                          <a:t>80% of approved charges after annual Part B deductible ($233*)</a:t>
                        </a:r>
                      </a:p>
                    </a:txBody>
                    <a:tcPr marL="91434" marR="91434" marT="45713" marB="4571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defRPr/>
                        </a:pPr>
                        <a:r>
                          <a:rPr kumimoji="0" lang="en-US" altLang="en-US" sz="1200" b="1" i="0" u="none" strike="noStrike" kern="1200" cap="none" spc="0" normalizeH="0" baseline="0" noProof="0" dirty="0">
                            <a:ln>
                              <a:noFill/>
                            </a:ln>
                            <a:solidFill>
                              <a:srgbClr val="000000"/>
                            </a:solidFill>
                            <a:effectLst/>
                            <a:uLnTx/>
                            <a:uFillTx/>
                            <a:latin typeface="DM Sans" pitchFamily="2" charset="0"/>
                            <a:ea typeface="MS PGothic" pitchFamily="34" charset="-128"/>
                            <a:cs typeface="+mn-cs"/>
                          </a:rPr>
                          <a:t>Full coverage </a:t>
                        </a:r>
                        <a:r>
                          <a:rPr kumimoji="0" lang="en-US" altLang="en-US" sz="1200" b="0" i="0" u="none" strike="noStrike" kern="1200" cap="none" spc="0" normalizeH="0" baseline="0" noProof="0" dirty="0">
                            <a:ln>
                              <a:noFill/>
                            </a:ln>
                            <a:solidFill>
                              <a:srgbClr val="000000"/>
                            </a:solidFill>
                            <a:effectLst/>
                            <a:uLnTx/>
                            <a:uFillTx/>
                            <a:latin typeface="DM Sans" pitchFamily="2" charset="0"/>
                            <a:ea typeface="MS PGothic" pitchFamily="34" charset="-128"/>
                            <a:cs typeface="+mn-cs"/>
                          </a:rPr>
                          <a:t>of </a:t>
                        </a:r>
                        <a:r>
                          <a:rPr kumimoji="0" lang="en-US" altLang="en-US" sz="1200" b="0" i="0" u="none" strike="noStrike" kern="1200" cap="none" spc="0" normalizeH="0" baseline="0" noProof="0" dirty="0">
                            <a:ln>
                              <a:noFill/>
                            </a:ln>
                            <a:solidFill>
                              <a:srgbClr val="146A5D"/>
                            </a:solidFill>
                            <a:effectLst/>
                            <a:uLnTx/>
                            <a:uFillTx/>
                            <a:latin typeface="DM Sans" pitchFamily="2" charset="0"/>
                            <a:ea typeface="MS PGothic" pitchFamily="34" charset="-128"/>
                            <a:cs typeface="+mn-cs"/>
                          </a:rPr>
                          <a:t>Medicare</a:t>
                        </a:r>
                        <a:r>
                          <a:rPr kumimoji="0" lang="en-US" altLang="en-US" sz="1200" b="0" i="0" u="none" strike="noStrike" kern="1200" cap="none" spc="0" normalizeH="0" baseline="0" noProof="0" dirty="0">
                            <a:ln>
                              <a:noFill/>
                            </a:ln>
                            <a:solidFill>
                              <a:srgbClr val="000000"/>
                            </a:solidFill>
                            <a:effectLst/>
                            <a:uLnTx/>
                            <a:uFillTx/>
                            <a:latin typeface="DM Sans" pitchFamily="2" charset="0"/>
                            <a:ea typeface="MS PGothic" pitchFamily="34" charset="-128"/>
                            <a:cs typeface="+mn-cs"/>
                          </a:rPr>
                          <a:t> deductible and coinsurance</a:t>
                        </a:r>
                      </a:p>
                    </a:txBody>
                    <a:tcPr marL="91434" marR="91434" marT="45727" marB="45727"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42607776"/>
                    </a:ext>
                  </a:extLst>
                </a:tr>
                <a:tr h="1279329">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
                            <a:schemeClr val="bg1"/>
                          </a:buClr>
                          <a:buSzPct val="25000"/>
                          <a:buFont typeface="Wingdings" pitchFamily="2" charset="2"/>
                          <a:buChar char="§"/>
                          <a:tabLst/>
                        </a:pPr>
                        <a:r>
                          <a:rPr kumimoji="0" lang="en-US" altLang="en-US" sz="1400" b="0" i="0" u="none" strike="noStrike" cap="none" normalizeH="0" baseline="0" dirty="0">
                            <a:ln>
                              <a:noFill/>
                            </a:ln>
                            <a:solidFill>
                              <a:schemeClr val="tx1"/>
                            </a:solidFill>
                            <a:effectLst/>
                            <a:latin typeface="DM Sans" pitchFamily="2" charset="0"/>
                            <a:ea typeface="MS PGothic" pitchFamily="34" charset="-128"/>
                          </a:rPr>
                          <a:t>Hospital Inpatient Admissions</a:t>
                        </a:r>
                        <a:endParaRPr kumimoji="0" lang="en-US" altLang="en-US" sz="1400" b="0" i="0" u="none" strike="noStrike" cap="none" normalizeH="0" baseline="0" dirty="0">
                          <a:ln>
                            <a:noFill/>
                          </a:ln>
                          <a:solidFill>
                            <a:srgbClr val="000000"/>
                          </a:solidFill>
                          <a:effectLst/>
                          <a:latin typeface="DM Sans" pitchFamily="2" charset="0"/>
                          <a:ea typeface="MS PGothic" pitchFamily="34" charset="-128"/>
                        </a:endParaRPr>
                      </a:p>
                    </a:txBody>
                    <a:tcPr marL="91434" marR="91434" marT="45713" marB="45713"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marL="91440" marR="0" lvl="0" indent="-9144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200" b="0" i="0" u="none" strike="noStrike" cap="none" normalizeH="0" baseline="0" dirty="0">
                            <a:ln>
                              <a:noFill/>
                            </a:ln>
                            <a:solidFill>
                              <a:srgbClr val="000000"/>
                            </a:solidFill>
                            <a:effectLst/>
                            <a:latin typeface="DM Sans" pitchFamily="2" charset="0"/>
                            <a:ea typeface="MS PGothic" pitchFamily="34" charset="-128"/>
                          </a:rPr>
                          <a:t>Days 1-60: $0 coinsurance for each benefit period</a:t>
                        </a:r>
                      </a:p>
                      <a:p>
                        <a:pPr marL="91440" marR="0" lvl="0" indent="-9144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200" b="0" i="0" u="none" strike="noStrike" cap="none" normalizeH="0" baseline="0" dirty="0">
                            <a:ln>
                              <a:noFill/>
                            </a:ln>
                            <a:solidFill>
                              <a:srgbClr val="000000"/>
                            </a:solidFill>
                            <a:effectLst/>
                            <a:latin typeface="DM Sans" pitchFamily="2" charset="0"/>
                            <a:ea typeface="MS PGothic" pitchFamily="34" charset="-128"/>
                          </a:rPr>
                          <a:t>Days 61-90: $371 coinsurance per day of each benefit period</a:t>
                        </a:r>
                      </a:p>
                      <a:p>
                        <a:pPr marL="91440" marR="0" lvl="0" indent="-9144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200" b="0" i="0" u="none" strike="noStrike" cap="none" normalizeH="0" baseline="0" dirty="0">
                            <a:ln>
                              <a:noFill/>
                            </a:ln>
                            <a:solidFill>
                              <a:srgbClr val="000000"/>
                            </a:solidFill>
                            <a:effectLst/>
                            <a:latin typeface="DM Sans" pitchFamily="2" charset="0"/>
                            <a:ea typeface="MS PGothic" pitchFamily="34" charset="-128"/>
                          </a:rPr>
                          <a:t>Days 91 and beyond: $742 coinsurance per each "lifetime reserve day" after day 90 for each benefit period (up to 60 days over your lifetime)</a:t>
                        </a:r>
                      </a:p>
                      <a:p>
                        <a:pPr marL="91440" marR="0" lvl="0" indent="-9144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200" b="0" i="0" u="none" strike="noStrike" cap="none" normalizeH="0" baseline="0" dirty="0">
                            <a:ln>
                              <a:noFill/>
                            </a:ln>
                            <a:solidFill>
                              <a:srgbClr val="000000"/>
                            </a:solidFill>
                            <a:effectLst/>
                            <a:latin typeface="DM Sans" pitchFamily="2" charset="0"/>
                            <a:ea typeface="MS PGothic" pitchFamily="34" charset="-128"/>
                          </a:rPr>
                          <a:t>Beyond lifetime reserve days: all costs</a:t>
                        </a:r>
                      </a:p>
                    </a:txBody>
                    <a:tcPr marL="91434" marR="91434" marT="45713" marB="4571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91440" marR="0" lvl="0" indent="-9144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chemeClr val="tx1"/>
                            </a:solidFill>
                            <a:effectLst/>
                            <a:latin typeface="DM Sans" pitchFamily="2" charset="0"/>
                            <a:ea typeface="MS PGothic" pitchFamily="34" charset="-128"/>
                          </a:rPr>
                          <a:t>Full coverage </a:t>
                        </a:r>
                        <a:r>
                          <a:rPr kumimoji="0" lang="en-US" altLang="en-US" sz="1200" b="0" i="0" u="none" strike="noStrike" cap="none" normalizeH="0" baseline="0" dirty="0">
                            <a:ln>
                              <a:noFill/>
                            </a:ln>
                            <a:solidFill>
                              <a:schemeClr val="tx1"/>
                            </a:solidFill>
                            <a:effectLst/>
                            <a:latin typeface="DM Sans" pitchFamily="2" charset="0"/>
                            <a:ea typeface="MS PGothic" pitchFamily="34" charset="-128"/>
                          </a:rPr>
                          <a:t>of </a:t>
                        </a:r>
                        <a:r>
                          <a:rPr kumimoji="0" lang="en-US" altLang="en-US" sz="1200" b="0" i="0" u="none" strike="noStrike" cap="none" normalizeH="0" baseline="0" dirty="0">
                            <a:ln>
                              <a:noFill/>
                            </a:ln>
                            <a:solidFill>
                              <a:srgbClr val="146A5D"/>
                            </a:solidFill>
                            <a:effectLst/>
                            <a:latin typeface="DM Sans" pitchFamily="2" charset="0"/>
                            <a:ea typeface="MS PGothic" pitchFamily="34" charset="-128"/>
                          </a:rPr>
                          <a:t>Medicare</a:t>
                        </a:r>
                        <a:r>
                          <a:rPr kumimoji="0" lang="en-US" altLang="en-US" sz="1200" b="0" i="0" u="none" strike="noStrike" cap="none" normalizeH="0" baseline="0" dirty="0">
                            <a:ln>
                              <a:noFill/>
                            </a:ln>
                            <a:solidFill>
                              <a:schemeClr val="tx1"/>
                            </a:solidFill>
                            <a:effectLst/>
                            <a:latin typeface="DM Sans" pitchFamily="2" charset="0"/>
                            <a:ea typeface="MS PGothic" pitchFamily="34" charset="-128"/>
                          </a:rPr>
                          <a:t> deductible and coinsurance</a:t>
                        </a:r>
                      </a:p>
                      <a:p>
                        <a:pPr marL="91440" marR="0" lvl="0" indent="-9144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chemeClr val="tx1"/>
                            </a:solidFill>
                            <a:effectLst/>
                            <a:latin typeface="DM Sans" pitchFamily="2" charset="0"/>
                            <a:ea typeface="MS PGothic" pitchFamily="34" charset="-128"/>
                          </a:rPr>
                          <a:t>Full coverage </a:t>
                        </a:r>
                        <a:r>
                          <a:rPr kumimoji="0" lang="en-US" altLang="en-US" sz="1200" b="0" i="0" u="none" strike="noStrike" cap="none" normalizeH="0" baseline="0" dirty="0">
                            <a:ln>
                              <a:noFill/>
                            </a:ln>
                            <a:solidFill>
                              <a:schemeClr val="tx1"/>
                            </a:solidFill>
                            <a:effectLst/>
                            <a:latin typeface="DM Sans" pitchFamily="2" charset="0"/>
                            <a:ea typeface="MS PGothic" pitchFamily="34" charset="-128"/>
                          </a:rPr>
                          <a:t>of lifetime reserve day coinsurance</a:t>
                        </a:r>
                      </a:p>
                      <a:p>
                        <a:pPr marL="91440" marR="0" lvl="0" indent="-9144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chemeClr val="tx1"/>
                            </a:solidFill>
                            <a:effectLst/>
                            <a:latin typeface="DM Sans" pitchFamily="2" charset="0"/>
                            <a:ea typeface="MS PGothic" pitchFamily="34" charset="-128"/>
                          </a:rPr>
                          <a:t>Full coverage </a:t>
                        </a:r>
                        <a:r>
                          <a:rPr kumimoji="0" lang="en-US" altLang="en-US" sz="1200" b="0" i="0" u="none" strike="noStrike" cap="none" normalizeH="0" baseline="0" dirty="0">
                            <a:ln>
                              <a:noFill/>
                            </a:ln>
                            <a:solidFill>
                              <a:schemeClr val="tx1"/>
                            </a:solidFill>
                            <a:effectLst/>
                            <a:latin typeface="DM Sans" pitchFamily="2" charset="0"/>
                            <a:ea typeface="MS PGothic" pitchFamily="34" charset="-128"/>
                          </a:rPr>
                          <a:t>up to a lifetime max of 365 additional hospital days when </a:t>
                        </a:r>
                        <a:r>
                          <a:rPr kumimoji="0" lang="en-US" altLang="en-US" sz="1200" b="0" i="0" u="none" strike="noStrike" cap="none" normalizeH="0" baseline="0" dirty="0">
                            <a:ln>
                              <a:noFill/>
                            </a:ln>
                            <a:solidFill>
                              <a:srgbClr val="146A5D"/>
                            </a:solidFill>
                            <a:effectLst/>
                            <a:latin typeface="DM Sans" pitchFamily="2" charset="0"/>
                            <a:ea typeface="MS PGothic" pitchFamily="34" charset="-128"/>
                          </a:rPr>
                          <a:t>Medicare</a:t>
                        </a:r>
                        <a:r>
                          <a:rPr kumimoji="0" lang="en-US" altLang="en-US" sz="1200" b="0" i="0" u="none" strike="noStrike" cap="none" normalizeH="0" baseline="0" dirty="0">
                            <a:ln>
                              <a:noFill/>
                            </a:ln>
                            <a:solidFill>
                              <a:schemeClr val="tx1"/>
                            </a:solidFill>
                            <a:effectLst/>
                            <a:latin typeface="DM Sans" pitchFamily="2" charset="0"/>
                            <a:ea typeface="MS PGothic" pitchFamily="34" charset="-128"/>
                          </a:rPr>
                          <a:t> benefits are used up</a:t>
                        </a:r>
                      </a:p>
                    </a:txBody>
                    <a:tcPr marL="91434" marR="91434" marT="45727" marB="45727"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69559212"/>
                    </a:ext>
                  </a:extLst>
                </a:tr>
              </a:tbl>
            </a:graphicData>
          </a:graphic>
        </p:graphicFrame>
        <p:sp>
          <p:nvSpPr>
            <p:cNvPr id="7" name="TextBox 6">
              <a:extLst>
                <a:ext uri="{FF2B5EF4-FFF2-40B4-BE49-F238E27FC236}">
                  <a16:creationId xmlns:a16="http://schemas.microsoft.com/office/drawing/2014/main" id="{2D016BEC-D5E7-4E6E-95C3-14EEE8520E1F}"/>
                </a:ext>
              </a:extLst>
            </p:cNvPr>
            <p:cNvSpPr txBox="1"/>
            <p:nvPr/>
          </p:nvSpPr>
          <p:spPr>
            <a:xfrm>
              <a:off x="380595" y="6554296"/>
              <a:ext cx="2697905" cy="236091"/>
            </a:xfrm>
            <a:prstGeom prst="rect">
              <a:avLst/>
            </a:prstGeom>
            <a:solidFill>
              <a:srgbClr val="DDDDDD"/>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DM Sans" pitchFamily="2" charset="0"/>
                  <a:ea typeface="ＭＳ Ｐゴシック" panose="020B0600070205080204" pitchFamily="34" charset="-128"/>
                  <a:cs typeface="+mn-cs"/>
                </a:rPr>
                <a:t>* 2021 </a:t>
              </a:r>
              <a:r>
                <a:rPr kumimoji="0" lang="en-US" sz="900" b="0" i="0" u="none" strike="noStrike" kern="1200" cap="none" spc="0" normalizeH="0" baseline="0" noProof="0" dirty="0">
                  <a:ln>
                    <a:noFill/>
                  </a:ln>
                  <a:solidFill>
                    <a:srgbClr val="146A5D"/>
                  </a:solidFill>
                  <a:effectLst/>
                  <a:uLnTx/>
                  <a:uFillTx/>
                  <a:latin typeface="DM Sans" pitchFamily="2" charset="0"/>
                  <a:ea typeface="ＭＳ Ｐゴシック" panose="020B0600070205080204" pitchFamily="34" charset="-128"/>
                  <a:cs typeface="+mn-cs"/>
                </a:rPr>
                <a:t>Medicare</a:t>
              </a:r>
              <a:r>
                <a:rPr kumimoji="0" lang="en-US" sz="900" b="0" i="0" u="none" strike="noStrike" kern="1200" cap="none" spc="0" normalizeH="0" baseline="0" noProof="0" dirty="0">
                  <a:ln>
                    <a:noFill/>
                  </a:ln>
                  <a:solidFill>
                    <a:srgbClr val="000000"/>
                  </a:solidFill>
                  <a:effectLst/>
                  <a:uLnTx/>
                  <a:uFillTx/>
                  <a:latin typeface="DM Sans" pitchFamily="2" charset="0"/>
                  <a:ea typeface="ＭＳ Ｐゴシック" panose="020B0600070205080204" pitchFamily="34" charset="-128"/>
                  <a:cs typeface="+mn-cs"/>
                </a:rPr>
                <a:t> Deductible and Coinsurance</a:t>
              </a:r>
            </a:p>
          </p:txBody>
        </p:sp>
      </p:grpSp>
    </p:spTree>
    <p:extLst>
      <p:ext uri="{BB962C8B-B14F-4D97-AF65-F5344CB8AC3E}">
        <p14:creationId xmlns:p14="http://schemas.microsoft.com/office/powerpoint/2010/main" val="228309334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06F61A-A3A1-A84B-BED3-49E8C76D25F5}"/>
              </a:ext>
            </a:extLst>
          </p:cNvPr>
          <p:cNvSpPr>
            <a:spLocks noGrp="1"/>
          </p:cNvSpPr>
          <p:nvPr>
            <p:ph type="body" sz="quarter" idx="10"/>
          </p:nvPr>
        </p:nvSpPr>
        <p:spPr/>
        <p:txBody>
          <a:bodyPr/>
          <a:lstStyle/>
          <a:p>
            <a:pPr lvl="0"/>
            <a:r>
              <a:rPr lang="it-IT" sz="2400" dirty="0">
                <a:solidFill>
                  <a:srgbClr val="FD5D3B"/>
                </a:solidFill>
              </a:rPr>
              <a:t>Hampshire County </a:t>
            </a:r>
            <a:r>
              <a:rPr lang="it-IT" sz="2400" dirty="0">
                <a:solidFill>
                  <a:srgbClr val="0D73BB"/>
                </a:solidFill>
              </a:rPr>
              <a:t>Medex</a:t>
            </a:r>
            <a:r>
              <a:rPr lang="it-IT" sz="2400" dirty="0">
                <a:solidFill>
                  <a:srgbClr val="FD5D3B"/>
                </a:solidFill>
              </a:rPr>
              <a:t> &amp; </a:t>
            </a:r>
            <a:r>
              <a:rPr lang="it-IT" sz="2400" dirty="0">
                <a:solidFill>
                  <a:srgbClr val="146A5D"/>
                </a:solidFill>
              </a:rPr>
              <a:t>Medicare</a:t>
            </a:r>
            <a:r>
              <a:rPr lang="it-IT" sz="2400" dirty="0">
                <a:solidFill>
                  <a:srgbClr val="FD5D3B"/>
                </a:solidFill>
              </a:rPr>
              <a:t> </a:t>
            </a:r>
          </a:p>
          <a:p>
            <a:pPr lvl="0"/>
            <a:r>
              <a:rPr lang="it-IT" sz="2400" dirty="0">
                <a:solidFill>
                  <a:srgbClr val="FD5D3B"/>
                </a:solidFill>
              </a:rPr>
              <a:t>Preventive Services</a:t>
            </a:r>
            <a:endParaRPr lang="en-US" dirty="0"/>
          </a:p>
        </p:txBody>
      </p:sp>
      <p:graphicFrame>
        <p:nvGraphicFramePr>
          <p:cNvPr id="6" name="Group 53">
            <a:extLst>
              <a:ext uri="{FF2B5EF4-FFF2-40B4-BE49-F238E27FC236}">
                <a16:creationId xmlns:a16="http://schemas.microsoft.com/office/drawing/2014/main" id="{613B2C36-202C-4ABD-9515-C58ADD63B804}"/>
              </a:ext>
            </a:extLst>
          </p:cNvPr>
          <p:cNvGraphicFramePr>
            <a:graphicFrameLocks/>
          </p:cNvGraphicFramePr>
          <p:nvPr/>
        </p:nvGraphicFramePr>
        <p:xfrm>
          <a:off x="838200" y="1295400"/>
          <a:ext cx="10210800" cy="4410232"/>
        </p:xfrm>
        <a:graphic>
          <a:graphicData uri="http://schemas.openxmlformats.org/drawingml/2006/table">
            <a:tbl>
              <a:tblPr/>
              <a:tblGrid>
                <a:gridCol w="3352800">
                  <a:extLst>
                    <a:ext uri="{9D8B030D-6E8A-4147-A177-3AD203B41FA5}">
                      <a16:colId xmlns:a16="http://schemas.microsoft.com/office/drawing/2014/main" val="20000"/>
                    </a:ext>
                  </a:extLst>
                </a:gridCol>
                <a:gridCol w="6858000">
                  <a:extLst>
                    <a:ext uri="{9D8B030D-6E8A-4147-A177-3AD203B41FA5}">
                      <a16:colId xmlns:a16="http://schemas.microsoft.com/office/drawing/2014/main" val="3107009912"/>
                    </a:ext>
                  </a:extLst>
                </a:gridCol>
              </a:tblGrid>
              <a:tr h="636152">
                <a:tc gridSpan="2">
                  <a:txBody>
                    <a:bodyPr/>
                    <a:lstStyle/>
                    <a:p>
                      <a:pPr marL="274320" marR="0" lvl="1" indent="0" algn="l" defTabSz="914400" rtl="0" eaLnBrk="1" fontAlgn="base" latinLnBrk="0" hangingPunct="1">
                        <a:lnSpc>
                          <a:spcPct val="90000"/>
                        </a:lnSpc>
                        <a:spcBef>
                          <a:spcPts val="300"/>
                        </a:spcBef>
                        <a:spcAft>
                          <a:spcPts val="0"/>
                        </a:spcAft>
                        <a:buClrTx/>
                        <a:buSzTx/>
                        <a:buFont typeface="Arial" panose="020B0604020202020204" pitchFamily="34" charset="0"/>
                        <a:buNone/>
                        <a:tabLst/>
                        <a:defRPr/>
                      </a:pPr>
                      <a:r>
                        <a:rPr kumimoji="0" lang="en-US" sz="2000" b="1" i="0" u="none" strike="noStrike" kern="1200" cap="none" spc="300" normalizeH="0" baseline="0" noProof="0" dirty="0">
                          <a:ln>
                            <a:noFill/>
                          </a:ln>
                          <a:solidFill>
                            <a:srgbClr val="0D4877"/>
                          </a:solidFill>
                          <a:effectLst/>
                          <a:uLnTx/>
                          <a:uFillTx/>
                          <a:latin typeface="DM Sans" pitchFamily="2" charset="77"/>
                          <a:ea typeface="+mn-ea"/>
                          <a:cs typeface="+mn-cs"/>
                        </a:rPr>
                        <a:t>The Most Current List Is Available at </a:t>
                      </a:r>
                      <a:r>
                        <a:rPr kumimoji="0" lang="en-US" sz="2000" b="1" i="0" u="none" strike="noStrike" kern="1200" cap="none" spc="300" normalizeH="0" baseline="0" noProof="0" dirty="0">
                          <a:ln>
                            <a:noFill/>
                          </a:ln>
                          <a:solidFill>
                            <a:srgbClr val="146A5D"/>
                          </a:solidFill>
                          <a:effectLst/>
                          <a:uLnTx/>
                          <a:uFillTx/>
                          <a:latin typeface="DM Sans" pitchFamily="2" charset="77"/>
                          <a:ea typeface="+mn-ea"/>
                          <a:cs typeface="+mn-cs"/>
                          <a:hlinkClick r:id="rId3">
                            <a:extLst>
                              <a:ext uri="{A12FA001-AC4F-418D-AE19-62706E023703}">
                                <ahyp:hlinkClr xmlns:ahyp="http://schemas.microsoft.com/office/drawing/2018/hyperlinkcolor" val="tx"/>
                              </a:ext>
                            </a:extLst>
                          </a:hlinkClick>
                        </a:rPr>
                        <a:t>WWW.MEDICARE.GOV</a:t>
                      </a:r>
                      <a:r>
                        <a:rPr kumimoji="0" lang="en-US" sz="2000" b="1" i="0" u="none" strike="noStrike" kern="1200" cap="none" spc="300" normalizeH="0" baseline="0" noProof="0" dirty="0">
                          <a:ln>
                            <a:noFill/>
                          </a:ln>
                          <a:solidFill>
                            <a:srgbClr val="278CCC"/>
                          </a:solidFill>
                          <a:effectLst/>
                          <a:uLnTx/>
                          <a:uFillTx/>
                          <a:latin typeface="DM Sans" pitchFamily="2" charset="77"/>
                          <a:ea typeface="+mn-ea"/>
                          <a:cs typeface="+mn-cs"/>
                        </a:rPr>
                        <a:t> </a:t>
                      </a:r>
                    </a:p>
                  </a:txBody>
                  <a:tcPr marL="45716" marR="274320" marT="27424" marB="2742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537210" marR="0" lvl="0" indent="-342900" algn="l" defTabSz="914400" rtl="0" eaLnBrk="0" fontAlgn="base" latinLnBrk="0" hangingPunct="0">
                        <a:lnSpc>
                          <a:spcPct val="100000"/>
                        </a:lnSpc>
                        <a:spcBef>
                          <a:spcPct val="0"/>
                        </a:spcBef>
                        <a:spcAft>
                          <a:spcPct val="0"/>
                        </a:spcAft>
                        <a:buClr>
                          <a:srgbClr val="0068A7"/>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68A7"/>
                        </a:solidFill>
                        <a:effectLst/>
                        <a:uLnTx/>
                        <a:uFillTx/>
                        <a:latin typeface="DM Sans" pitchFamily="2" charset="0"/>
                        <a:ea typeface="ＭＳ Ｐゴシック" panose="020B0600070205080204" pitchFamily="34" charset="-128"/>
                        <a:cs typeface="+mn-cs"/>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1932881"/>
                  </a:ext>
                </a:extLst>
              </a:tr>
              <a:tr h="593322">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300" normalizeH="0" baseline="0" noProof="0" dirty="0">
                          <a:ln>
                            <a:noFill/>
                          </a:ln>
                          <a:solidFill>
                            <a:srgbClr val="FFFFFF"/>
                          </a:solidFill>
                          <a:effectLst/>
                          <a:uLnTx/>
                          <a:uFillTx/>
                          <a:latin typeface="DM Sans" pitchFamily="2" charset="77"/>
                          <a:ea typeface="+mn-ea"/>
                          <a:cs typeface="+mn-cs"/>
                        </a:rPr>
                        <a:t>Medical Service</a:t>
                      </a:r>
                    </a:p>
                  </a:txBody>
                  <a:tcPr marL="45716" marR="274320" marT="27424" marB="27424"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E4876"/>
                    </a:solidFill>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300" normalizeH="0" baseline="0" noProof="0" dirty="0">
                          <a:ln>
                            <a:noFill/>
                          </a:ln>
                          <a:solidFill>
                            <a:srgbClr val="FFFFFF"/>
                          </a:solidFill>
                          <a:effectLst/>
                          <a:uLnTx/>
                          <a:uFillTx/>
                          <a:latin typeface="DM Sans" pitchFamily="2" charset="77"/>
                          <a:ea typeface="+mn-ea"/>
                          <a:cs typeface="+mn-cs"/>
                        </a:rPr>
                        <a:t>Medicare AND Medex provides </a:t>
                      </a:r>
                      <a:r>
                        <a:rPr kumimoji="0" lang="en-US" sz="1600" b="1" i="0" u="sng" strike="noStrike" kern="1200" cap="all" spc="300" normalizeH="0" baseline="0" noProof="0" dirty="0">
                          <a:ln>
                            <a:noFill/>
                          </a:ln>
                          <a:solidFill>
                            <a:srgbClr val="FFFFFF"/>
                          </a:solidFill>
                          <a:effectLst/>
                          <a:uLnTx/>
                          <a:uFillTx/>
                          <a:latin typeface="DM Sans" pitchFamily="2" charset="77"/>
                          <a:ea typeface="+mn-ea"/>
                          <a:cs typeface="+mn-cs"/>
                        </a:rPr>
                        <a:t>FULL COVERAGE</a:t>
                      </a:r>
                    </a:p>
                  </a:txBody>
                  <a:tcPr marL="45716" marR="274320"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E4876"/>
                    </a:solidFill>
                  </a:tcPr>
                </a:tc>
                <a:extLst>
                  <a:ext uri="{0D108BD9-81ED-4DB2-BD59-A6C34878D82A}">
                    <a16:rowId xmlns:a16="http://schemas.microsoft.com/office/drawing/2014/main" val="1042762260"/>
                  </a:ext>
                </a:extLst>
              </a:tr>
              <a:tr h="3180758">
                <a:tc>
                  <a:txBody>
                    <a:bodyPr/>
                    <a:lstStyle>
                      <a:lvl1pPr eaLnBrk="0" hangingPunct="0">
                        <a:spcBef>
                          <a:spcPct val="20000"/>
                        </a:spcBef>
                        <a:buFont typeface="Arial Narrow" pitchFamily="34" charset="0"/>
                        <a:defRPr sz="2000">
                          <a:solidFill>
                            <a:schemeClr val="tx1"/>
                          </a:solidFill>
                          <a:latin typeface="Arial Narrow" pitchFamily="34" charset="0"/>
                          <a:ea typeface="MS PGothic" pitchFamily="34" charset="-128"/>
                        </a:defRPr>
                      </a:lvl1pPr>
                      <a:lvl2pPr marL="742950" indent="-285750" eaLnBrk="0" hangingPunct="0">
                        <a:spcBef>
                          <a:spcPct val="20000"/>
                        </a:spcBef>
                        <a:buClr>
                          <a:schemeClr val="tx1"/>
                        </a:buClr>
                        <a:buFont typeface="Arial Narrow" pitchFamily="34" charset="0"/>
                        <a:defRPr sz="2000">
                          <a:solidFill>
                            <a:schemeClr val="tx1"/>
                          </a:solidFill>
                          <a:latin typeface="Arial Narrow" pitchFamily="34" charset="0"/>
                          <a:ea typeface="MS PGothic" pitchFamily="34" charset="-128"/>
                        </a:defRPr>
                      </a:lvl2pPr>
                      <a:lvl3pPr marL="1143000" indent="-228600" eaLnBrk="0" hangingPunct="0">
                        <a:spcBef>
                          <a:spcPct val="20000"/>
                        </a:spcBef>
                        <a:buClr>
                          <a:srgbClr val="0073B9"/>
                        </a:buClr>
                        <a:defRPr sz="2000">
                          <a:solidFill>
                            <a:schemeClr val="bg2"/>
                          </a:solidFill>
                          <a:latin typeface="Arial Narrow" pitchFamily="34" charset="0"/>
                          <a:ea typeface="MS PGothic" pitchFamily="34" charset="-128"/>
                        </a:defRPr>
                      </a:lvl3pPr>
                      <a:lvl4pPr marL="1600200" indent="-228600" eaLnBrk="0" hangingPunct="0">
                        <a:spcBef>
                          <a:spcPct val="20000"/>
                        </a:spcBef>
                        <a:buClr>
                          <a:srgbClr val="0073B9"/>
                        </a:buClr>
                        <a:buSzPct val="90000"/>
                        <a:buFont typeface="Wingdings" pitchFamily="2" charset="2"/>
                        <a:defRPr sz="2000">
                          <a:solidFill>
                            <a:schemeClr val="bg2"/>
                          </a:solidFill>
                          <a:latin typeface="Arial Narrow" pitchFamily="34" charset="0"/>
                          <a:ea typeface="MS PGothic" pitchFamily="34" charset="-128"/>
                        </a:defRPr>
                      </a:lvl4pPr>
                      <a:lvl5pPr marL="2057400" indent="-228600" eaLnBrk="0" hangingPunct="0">
                        <a:spcBef>
                          <a:spcPct val="20000"/>
                        </a:spcBef>
                        <a:defRPr sz="2000">
                          <a:solidFill>
                            <a:schemeClr val="bg2"/>
                          </a:solidFill>
                          <a:latin typeface="Arial Narrow" pitchFamily="34" charset="0"/>
                          <a:ea typeface="MS PGothic" pitchFamily="34" charset="-128"/>
                        </a:defRPr>
                      </a:lvl5pPr>
                      <a:lvl6pPr marL="25146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6pPr>
                      <a:lvl7pPr marL="29718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7pPr>
                      <a:lvl8pPr marL="34290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8pPr>
                      <a:lvl9pPr marL="3886200" indent="-228600" eaLnBrk="0" fontAlgn="base" hangingPunct="0">
                        <a:spcBef>
                          <a:spcPct val="20000"/>
                        </a:spcBef>
                        <a:spcAft>
                          <a:spcPct val="0"/>
                        </a:spcAft>
                        <a:defRPr sz="2000">
                          <a:solidFill>
                            <a:schemeClr val="bg2"/>
                          </a:solidFill>
                          <a:latin typeface="Arial Narrow"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Narrow" pitchFamily="34" charset="0"/>
                        <a:buNone/>
                        <a:tabLst/>
                      </a:pPr>
                      <a:r>
                        <a:rPr kumimoji="0" lang="en-US" altLang="en-US" sz="2000" b="0" i="0" u="none" strike="noStrike" cap="none" normalizeH="0" baseline="0" dirty="0">
                          <a:ln>
                            <a:noFill/>
                          </a:ln>
                          <a:solidFill>
                            <a:schemeClr val="tx1"/>
                          </a:solidFill>
                          <a:effectLst/>
                          <a:latin typeface="DM Sans" pitchFamily="2" charset="0"/>
                          <a:ea typeface="MS PGothic" pitchFamily="34" charset="-128"/>
                        </a:rPr>
                        <a:t>Preventive visits and related tests</a:t>
                      </a:r>
                    </a:p>
                  </a:txBody>
                  <a:tcPr marL="91434" marR="91434" marT="45727" marB="45727"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l" defTabSz="914400" rtl="0" eaLnBrk="1" fontAlgn="base" latinLnBrk="0" hangingPunct="1">
                        <a:lnSpc>
                          <a:spcPct val="100000"/>
                        </a:lnSpc>
                        <a:spcBef>
                          <a:spcPct val="20000"/>
                        </a:spcBef>
                        <a:spcAft>
                          <a:spcPct val="0"/>
                        </a:spcAft>
                        <a:buClr>
                          <a:srgbClr val="FD5D3B"/>
                        </a:buClr>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DM Sans" pitchFamily="2" charset="0"/>
                          <a:ea typeface="MS PGothic" pitchFamily="34" charset="-128"/>
                        </a:rPr>
                        <a:t>1 routine annual fecal-occult blood test </a:t>
                      </a:r>
                    </a:p>
                    <a:p>
                      <a:pPr marL="342900" marR="0" lvl="0" indent="-342900" algn="l" defTabSz="914400" rtl="0" eaLnBrk="1" fontAlgn="base" latinLnBrk="0" hangingPunct="1">
                        <a:lnSpc>
                          <a:spcPct val="100000"/>
                        </a:lnSpc>
                        <a:spcBef>
                          <a:spcPct val="20000"/>
                        </a:spcBef>
                        <a:spcAft>
                          <a:spcPct val="0"/>
                        </a:spcAft>
                        <a:buClr>
                          <a:srgbClr val="FD5D3B"/>
                        </a:buClr>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DM Sans" pitchFamily="2" charset="0"/>
                          <a:ea typeface="MS PGothic" pitchFamily="34" charset="-128"/>
                        </a:rPr>
                        <a:t>1 routine flexible sigmoidoscopy every four years </a:t>
                      </a:r>
                    </a:p>
                    <a:p>
                      <a:pPr marL="342900" marR="0" lvl="0" indent="-342900" algn="l" defTabSz="914400" rtl="0" eaLnBrk="1" fontAlgn="base" latinLnBrk="0" hangingPunct="1">
                        <a:lnSpc>
                          <a:spcPct val="100000"/>
                        </a:lnSpc>
                        <a:spcBef>
                          <a:spcPct val="20000"/>
                        </a:spcBef>
                        <a:spcAft>
                          <a:spcPct val="0"/>
                        </a:spcAft>
                        <a:buClr>
                          <a:srgbClr val="FD5D3B"/>
                        </a:buClr>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DM Sans" pitchFamily="2" charset="0"/>
                          <a:ea typeface="MS PGothic" pitchFamily="34" charset="-128"/>
                        </a:rPr>
                        <a:t>1 routine colonoscopy every 2 years for high-risk members. Other routine colorectal cancer screening tests or procedures and changes to tests or procedures according to frequency limits set by </a:t>
                      </a:r>
                      <a:r>
                        <a:rPr kumimoji="0" lang="en-US" altLang="en-US" sz="1600" b="0" i="0" u="none" strike="noStrike" cap="none" normalizeH="0" baseline="0" dirty="0">
                          <a:ln>
                            <a:noFill/>
                          </a:ln>
                          <a:solidFill>
                            <a:srgbClr val="146A5D"/>
                          </a:solidFill>
                          <a:effectLst/>
                          <a:latin typeface="DM Sans" pitchFamily="2" charset="0"/>
                          <a:ea typeface="MS PGothic" pitchFamily="34" charset="-128"/>
                        </a:rPr>
                        <a:t>Medicare</a:t>
                      </a:r>
                      <a:r>
                        <a:rPr kumimoji="0" lang="en-US" altLang="en-US" sz="1600" b="0" i="0" u="none" strike="noStrike" cap="none" normalizeH="0" baseline="0" dirty="0">
                          <a:ln>
                            <a:noFill/>
                          </a:ln>
                          <a:solidFill>
                            <a:schemeClr val="tx1"/>
                          </a:solidFill>
                          <a:effectLst/>
                          <a:latin typeface="DM Sans" pitchFamily="2" charset="0"/>
                          <a:ea typeface="MS PGothic" pitchFamily="34" charset="-128"/>
                        </a:rPr>
                        <a:t>  </a:t>
                      </a:r>
                    </a:p>
                    <a:p>
                      <a:pPr marL="342900" marR="0" lvl="0" indent="-342900" algn="l" defTabSz="914400" rtl="0" eaLnBrk="1" fontAlgn="base" latinLnBrk="0" hangingPunct="1">
                        <a:lnSpc>
                          <a:spcPct val="100000"/>
                        </a:lnSpc>
                        <a:spcBef>
                          <a:spcPct val="20000"/>
                        </a:spcBef>
                        <a:spcAft>
                          <a:spcPct val="0"/>
                        </a:spcAft>
                        <a:buClr>
                          <a:srgbClr val="FD5D3B"/>
                        </a:buClr>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DM Sans" pitchFamily="2" charset="0"/>
                          <a:ea typeface="MS PGothic" pitchFamily="34" charset="-128"/>
                        </a:rPr>
                        <a:t>1 routine colonoscopy every 10 years for members not at high-risk</a:t>
                      </a:r>
                    </a:p>
                    <a:p>
                      <a:pPr marL="342900" marR="0" lvl="0" indent="-342900" algn="l" defTabSz="914400" rtl="0" eaLnBrk="1" fontAlgn="base" latinLnBrk="0" hangingPunct="1">
                        <a:lnSpc>
                          <a:spcPct val="100000"/>
                        </a:lnSpc>
                        <a:spcBef>
                          <a:spcPct val="20000"/>
                        </a:spcBef>
                        <a:spcAft>
                          <a:spcPct val="0"/>
                        </a:spcAft>
                        <a:buClr>
                          <a:srgbClr val="FD5D3B"/>
                        </a:buClr>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DM Sans" pitchFamily="2" charset="0"/>
                          <a:ea typeface="MS PGothic" pitchFamily="34" charset="-128"/>
                        </a:rPr>
                        <a:t>1 routine prostate cancer screening every 12 months</a:t>
                      </a:r>
                    </a:p>
                    <a:p>
                      <a:pPr marL="342900" marR="0" lvl="0" indent="-342900" algn="l" defTabSz="914400" rtl="0" eaLnBrk="1" fontAlgn="base" latinLnBrk="0" hangingPunct="1">
                        <a:lnSpc>
                          <a:spcPct val="100000"/>
                        </a:lnSpc>
                        <a:spcBef>
                          <a:spcPct val="20000"/>
                        </a:spcBef>
                        <a:spcAft>
                          <a:spcPct val="0"/>
                        </a:spcAft>
                        <a:buClr>
                          <a:srgbClr val="FD5D3B"/>
                        </a:buClr>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DM Sans" pitchFamily="2" charset="0"/>
                          <a:ea typeface="MS PGothic" pitchFamily="34" charset="-128"/>
                        </a:rPr>
                        <a:t>1 routine gynecological exam every two years</a:t>
                      </a:r>
                    </a:p>
                    <a:p>
                      <a:pPr marL="342900" marR="0" lvl="0" indent="-342900" algn="l" defTabSz="914400" rtl="0" eaLnBrk="1" fontAlgn="base" latinLnBrk="0" hangingPunct="1">
                        <a:lnSpc>
                          <a:spcPct val="100000"/>
                        </a:lnSpc>
                        <a:spcBef>
                          <a:spcPct val="20000"/>
                        </a:spcBef>
                        <a:spcAft>
                          <a:spcPct val="0"/>
                        </a:spcAft>
                        <a:buClr>
                          <a:srgbClr val="FD5D3B"/>
                        </a:buClr>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DM Sans" pitchFamily="2" charset="0"/>
                          <a:ea typeface="MS PGothic" pitchFamily="34" charset="-128"/>
                        </a:rPr>
                        <a:t>1 routine gynecological exam per calendar year for high-risk members </a:t>
                      </a:r>
                    </a:p>
                    <a:p>
                      <a:pPr marL="342900" marR="0" lvl="0" indent="-342900" algn="l" defTabSz="914400" rtl="0" eaLnBrk="1" fontAlgn="base" latinLnBrk="0" hangingPunct="1">
                        <a:lnSpc>
                          <a:spcPct val="100000"/>
                        </a:lnSpc>
                        <a:spcBef>
                          <a:spcPct val="20000"/>
                        </a:spcBef>
                        <a:spcAft>
                          <a:spcPct val="0"/>
                        </a:spcAft>
                        <a:buClr>
                          <a:srgbClr val="FD5D3B"/>
                        </a:buClr>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DM Sans" pitchFamily="2" charset="0"/>
                          <a:ea typeface="MS PGothic" pitchFamily="34" charset="-128"/>
                        </a:rPr>
                        <a:t>1 routine mammogram per calendar year for members age 40+  </a:t>
                      </a:r>
                    </a:p>
                    <a:p>
                      <a:pPr marL="342900" marR="0" lvl="0" indent="-342900" algn="l" defTabSz="914400" rtl="0" eaLnBrk="1" fontAlgn="base" latinLnBrk="0" hangingPunct="1">
                        <a:lnSpc>
                          <a:spcPct val="100000"/>
                        </a:lnSpc>
                        <a:spcBef>
                          <a:spcPct val="20000"/>
                        </a:spcBef>
                        <a:spcAft>
                          <a:spcPct val="0"/>
                        </a:spcAft>
                        <a:buClr>
                          <a:srgbClr val="FD5D3B"/>
                        </a:buClr>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DM Sans" pitchFamily="2" charset="0"/>
                          <a:ea typeface="MS PGothic" pitchFamily="34" charset="-128"/>
                        </a:rPr>
                        <a:t>1 routine Pap smear test per calendar year </a:t>
                      </a:r>
                    </a:p>
                  </a:txBody>
                  <a:tcPr marL="91434" marR="91434" marT="45727" marB="45727"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895252565"/>
                  </a:ext>
                </a:extLst>
              </a:tr>
            </a:tbl>
          </a:graphicData>
        </a:graphic>
      </p:graphicFrame>
      <p:sp>
        <p:nvSpPr>
          <p:cNvPr id="4" name="Rectangle 3">
            <a:extLst>
              <a:ext uri="{FF2B5EF4-FFF2-40B4-BE49-F238E27FC236}">
                <a16:creationId xmlns:a16="http://schemas.microsoft.com/office/drawing/2014/main" id="{D54F64B1-3C75-459D-BF2A-738528B7C942}"/>
              </a:ext>
            </a:extLst>
          </p:cNvPr>
          <p:cNvSpPr/>
          <p:nvPr/>
        </p:nvSpPr>
        <p:spPr>
          <a:xfrm>
            <a:off x="3200400" y="6550223"/>
            <a:ext cx="3810000" cy="307777"/>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kern="0" cap="none" spc="0" normalizeH="0" baseline="0" noProof="0" dirty="0">
                <a:ln>
                  <a:noFill/>
                </a:ln>
                <a:solidFill>
                  <a:srgbClr val="C00000"/>
                </a:solidFill>
                <a:effectLst/>
                <a:uLnTx/>
                <a:uFillTx/>
                <a:latin typeface="DM Sans" pitchFamily="2" charset="0"/>
                <a:ea typeface="ＭＳ Ｐゴシック" panose="020B0600070205080204" pitchFamily="34" charset="-128"/>
                <a:cs typeface="+mn-cs"/>
              </a:rPr>
              <a:t> </a:t>
            </a:r>
          </a:p>
        </p:txBody>
      </p:sp>
    </p:spTree>
    <p:extLst>
      <p:ext uri="{BB962C8B-B14F-4D97-AF65-F5344CB8AC3E}">
        <p14:creationId xmlns:p14="http://schemas.microsoft.com/office/powerpoint/2010/main" val="565461070"/>
      </p:ext>
    </p:extLst>
  </p:cSld>
  <p:clrMapOvr>
    <a:masterClrMapping/>
  </p:clrMapOvr>
  <p:transition spd="med">
    <p:pull/>
  </p:transition>
</p:sld>
</file>

<file path=ppt/theme/theme1.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WorksiteID xmlns="e9829bc0-9c9d-4291-88f5-cbdae5171fe6" xsi:nil="true"/>
    <_dlc_DocId xmlns="e9829bc0-9c9d-4291-88f5-cbdae5171fe6">CORPID-1256168898-3791</_dlc_DocId>
    <_dlc_DocIdUrl xmlns="e9829bc0-9c9d-4291-88f5-cbdae5171fe6">
      <Url>https://share.bluecrossma.com/Corp/23404/_layouts/15/DocIdRedir.aspx?ID=CORPID-1256168898-3791</Url>
      <Description>CORPID-1256168898-3791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BCBSMA Document</p:Name>
  <p:Description/>
  <p:Statement/>
  <p:PolicyItems>
    <p:PolicyItem featureId="Microsoft.Office.RecordsManagement.PolicyFeatures.PolicyAudit" staticId="0x0101000035737AB6083049AA462DE1D83AFD48|8138272" UniqueId="1ff150e7-08a8-48f0-9d97-545752ec9f56">
      <p:Name>Auditing</p:Name>
      <p:Description>Audits user actions on documents and list items to the Audit Log.</p:Description>
      <p:CustomData>
        <Audit>
          <Update/>
          <View/>
          <CheckInOut/>
          <MoveCopy/>
          <DeleteRestore/>
        </Audit>
      </p:CustomData>
    </p:PolicyItem>
  </p:PolicyItems>
</p:Policy>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5.xml><?xml version="1.0" encoding="utf-8"?>
<?mso-contentType ?>
<SharedContentType xmlns="Microsoft.SharePoint.Taxonomy.ContentTypeSync" SourceId="fae7a88e-8eb5-43a8-b64a-a0fde5534205" ContentTypeId="0x0101000035737AB6083049AA462DE1D83AFD4801" PreviousValue="false"/>
</file>

<file path=customXml/item6.xml><?xml version="1.0" encoding="utf-8"?>
<ct:contentTypeSchema xmlns:ct="http://schemas.microsoft.com/office/2006/metadata/contentType" xmlns:ma="http://schemas.microsoft.com/office/2006/metadata/properties/metaAttributes" ct:_="" ma:_="" ma:contentTypeName="Worksite Document" ma:contentTypeID="0x0101000035737AB6083049AA462DE1D83AFD48010024041F127809F545B40CD494136E4A2D" ma:contentTypeVersion="37" ma:contentTypeDescription="" ma:contentTypeScope="" ma:versionID="8e688ddc81eea93ae2f765f735a136ac">
  <xsd:schema xmlns:xsd="http://www.w3.org/2001/XMLSchema" xmlns:xs="http://www.w3.org/2001/XMLSchema" xmlns:p="http://schemas.microsoft.com/office/2006/metadata/properties" xmlns:ns1="http://schemas.microsoft.com/sharepoint/v3" xmlns:ns2="e9829bc0-9c9d-4291-88f5-cbdae5171fe6" targetNamespace="http://schemas.microsoft.com/office/2006/metadata/properties" ma:root="true" ma:fieldsID="0fd4dcf8a2d40751c15de616b68d1330" ns1:_="" ns2:_="">
    <xsd:import namespace="http://schemas.microsoft.com/sharepoint/v3"/>
    <xsd:import namespace="e9829bc0-9c9d-4291-88f5-cbdae5171fe6"/>
    <xsd:element name="properties">
      <xsd:complexType>
        <xsd:sequence>
          <xsd:element name="documentManagement">
            <xsd:complexType>
              <xsd:all>
                <xsd:element ref="ns2:_dlc_DocId" minOccurs="0"/>
                <xsd:element ref="ns2:_dlc_DocIdUrl" minOccurs="0"/>
                <xsd:element ref="ns2:_dlc_DocIdPersistId" minOccurs="0"/>
                <xsd:element ref="ns2:WorksiteID"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2" nillable="true" ma:displayName="Original Expiration Date" ma:description="" ma:hidden="true" ma:internalName="_dlc_ExpireDateSaved" ma:readOnly="true">
      <xsd:simpleType>
        <xsd:restriction base="dms:DateTime"/>
      </xsd:simpleType>
    </xsd:element>
    <xsd:element name="_dlc_ExpireDate" ma:index="13" nillable="true" ma:displayName="Expiration Date" ma:description="" ma:hidden="true" ma:internalName="_dlc_ExpireDate" ma:readOnly="true">
      <xsd:simpleType>
        <xsd:restriction base="dms:DateTime"/>
      </xsd:simpleType>
    </xsd:element>
    <xsd:element name="_dlc_Exempt" ma:index="14"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829bc0-9c9d-4291-88f5-cbdae5171f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WorksiteID" ma:index="11" nillable="true" ma:displayName="WorksiteID" ma:hidden="true" ma:internalName="WorksiteID"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DFF3D9-0968-4193-B60C-1381CF67AF16}">
  <ds:schemaRef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e9829bc0-9c9d-4291-88f5-cbdae5171fe6"/>
    <ds:schemaRef ds:uri="http://purl.org/dc/elements/1.1/"/>
    <ds:schemaRef ds:uri="http://schemas.microsoft.com/office/2006/metadata/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BD6B3C3A-E271-490B-BCD6-2F45F6403FBB}">
  <ds:schemaRefs>
    <ds:schemaRef ds:uri="http://schemas.microsoft.com/sharepoint/v3/contenttype/forms"/>
  </ds:schemaRefs>
</ds:datastoreItem>
</file>

<file path=customXml/itemProps3.xml><?xml version="1.0" encoding="utf-8"?>
<ds:datastoreItem xmlns:ds="http://schemas.openxmlformats.org/officeDocument/2006/customXml" ds:itemID="{566A0467-C338-44D0-B021-8BCB13DEBFB6}">
  <ds:schemaRefs>
    <ds:schemaRef ds:uri="office.server.policy"/>
  </ds:schemaRefs>
</ds:datastoreItem>
</file>

<file path=customXml/itemProps4.xml><?xml version="1.0" encoding="utf-8"?>
<ds:datastoreItem xmlns:ds="http://schemas.openxmlformats.org/officeDocument/2006/customXml" ds:itemID="{6E44FD8F-6394-43F5-97AE-1949DA840D54}">
  <ds:schemaRefs>
    <ds:schemaRef ds:uri="http://schemas.microsoft.com/sharepoint/events"/>
  </ds:schemaRefs>
</ds:datastoreItem>
</file>

<file path=customXml/itemProps5.xml><?xml version="1.0" encoding="utf-8"?>
<ds:datastoreItem xmlns:ds="http://schemas.openxmlformats.org/officeDocument/2006/customXml" ds:itemID="{DD2EF70C-F54D-444C-9C2D-5789E36EFF68}">
  <ds:schemaRefs>
    <ds:schemaRef ds:uri="Microsoft.SharePoint.Taxonomy.ContentTypeSync"/>
  </ds:schemaRefs>
</ds:datastoreItem>
</file>

<file path=customXml/itemProps6.xml><?xml version="1.0" encoding="utf-8"?>
<ds:datastoreItem xmlns:ds="http://schemas.openxmlformats.org/officeDocument/2006/customXml" ds:itemID="{0556AB9F-3B1A-4618-AB3E-1F05EE077C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829bc0-9c9d-4291-88f5-cbdae5171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20963</TotalTime>
  <Words>2149</Words>
  <Application>Microsoft Office PowerPoint</Application>
  <PresentationFormat>Widescreen</PresentationFormat>
  <Paragraphs>216</Paragraphs>
  <Slides>12</Slides>
  <Notes>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12</vt:i4>
      </vt:variant>
    </vt:vector>
  </HeadingPairs>
  <TitlesOfParts>
    <vt:vector size="27" baseType="lpstr">
      <vt:lpstr>Arial</vt:lpstr>
      <vt:lpstr>Arial Narrow</vt:lpstr>
      <vt:lpstr>Bebas Neue</vt:lpstr>
      <vt:lpstr>Calibri</vt:lpstr>
      <vt:lpstr>Calibri Light</vt:lpstr>
      <vt:lpstr>Courier New</vt:lpstr>
      <vt:lpstr>DM Sans</vt:lpstr>
      <vt:lpstr>DM Sans Medium</vt:lpstr>
      <vt:lpstr>Roboto</vt:lpstr>
      <vt:lpstr>Segoe UI</vt:lpstr>
      <vt:lpstr>Wingdings</vt:lpstr>
      <vt:lpstr>Office Theme</vt:lpstr>
      <vt:lpstr>1_Office Theme</vt:lpstr>
      <vt:lpstr>2_Office Theme</vt:lpstr>
      <vt:lpstr>3_Office Theme</vt:lpstr>
      <vt:lpstr>PowerPoint Presentation</vt:lpstr>
      <vt:lpstr>PowerPoint Presentation</vt:lpstr>
      <vt:lpstr>PowerPoint Presentation</vt:lpstr>
      <vt:lpstr>Original Medicare</vt:lpstr>
      <vt:lpstr>When and How to Enroll</vt:lpstr>
      <vt:lpstr>When and How to Enroll (continued) </vt:lpstr>
      <vt:lpstr>Medigap Plans</vt:lpstr>
      <vt:lpstr>PowerPoint Presentation</vt:lpstr>
      <vt:lpstr>PowerPoint Presentation</vt:lpstr>
      <vt:lpstr>PowerPoint Presentation</vt:lpstr>
      <vt:lpstr>PowerPoint Presentation</vt:lpstr>
      <vt:lpstr>PowerPoint Presentation</vt:lpstr>
    </vt:vector>
  </TitlesOfParts>
  <Company>Blue Cross Blue Shield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McGlinchey, Tracie</dc:creator>
  <cp:lastModifiedBy>Joe Shea</cp:lastModifiedBy>
  <cp:revision>1151</cp:revision>
  <cp:lastPrinted>2022-02-23T17:28:50Z</cp:lastPrinted>
  <dcterms:created xsi:type="dcterms:W3CDTF">2015-03-12T13:39:30Z</dcterms:created>
  <dcterms:modified xsi:type="dcterms:W3CDTF">2022-05-09T14:43:03Z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0x0101000035737AB6083049AA462DE1D83AFD48010024041F127809F545B40CD494136E4A2D</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ies>
</file>