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3.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703" r:id="rId3"/>
    <p:sldMasterId id="2147483764" r:id="rId4"/>
    <p:sldMasterId id="2147483794" r:id="rId5"/>
  </p:sldMasterIdLst>
  <p:notesMasterIdLst>
    <p:notesMasterId r:id="rId19"/>
  </p:notesMasterIdLst>
  <p:sldIdLst>
    <p:sldId id="493" r:id="rId6"/>
    <p:sldId id="496" r:id="rId7"/>
    <p:sldId id="484" r:id="rId8"/>
    <p:sldId id="553" r:id="rId9"/>
    <p:sldId id="610" r:id="rId10"/>
    <p:sldId id="485" r:id="rId11"/>
    <p:sldId id="486" r:id="rId12"/>
    <p:sldId id="487" r:id="rId13"/>
    <p:sldId id="611" r:id="rId14"/>
    <p:sldId id="301" r:id="rId15"/>
    <p:sldId id="609" r:id="rId16"/>
    <p:sldId id="596" r:id="rId17"/>
    <p:sldId id="598" r:id="rId18"/>
  </p:sldIdLst>
  <p:sldSz cx="12192000" cy="6858000"/>
  <p:notesSz cx="6858000" cy="9144000"/>
  <p:embeddedFontLst>
    <p:embeddedFont>
      <p:font typeface="ＭＳ Ｐゴシック" panose="020B0600070205080204" pitchFamily="34" charset="-128"/>
      <p:regular r:id="rId20"/>
    </p:embeddedFont>
    <p:embeddedFont>
      <p:font typeface="Arial Narrow" panose="020B0606020202030204" pitchFamily="34" charset="0"/>
      <p:regular r:id="rId21"/>
      <p:bold r:id="rId22"/>
      <p:italic r:id="rId23"/>
      <p:boldItalic r:id="rId24"/>
    </p:embeddedFont>
    <p:embeddedFont>
      <p:font typeface="Bebas Neue" panose="020B0606020202050201" pitchFamily="34" charset="0"/>
      <p:regular r:id="rId25"/>
    </p:embeddedFont>
    <p:embeddedFont>
      <p:font typeface="DM Sans" pitchFamily="2" charset="0"/>
      <p:regular r:id="rId26"/>
      <p:bold r:id="rId27"/>
      <p:italic r:id="rId28"/>
      <p:boldItalic r:id="rId29"/>
    </p:embeddedFont>
    <p:embeddedFont>
      <p:font typeface="DM Sans Medium" pitchFamily="2" charset="0"/>
      <p:regular r:id="rId30"/>
      <p:italic r:id="rId31"/>
    </p:embeddedFont>
    <p:embeddedFont>
      <p:font typeface="Roboto" panose="02000000000000000000" pitchFamily="2"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F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92" autoAdjust="0"/>
  </p:normalViewPr>
  <p:slideViewPr>
    <p:cSldViewPr snapToGrid="0">
      <p:cViewPr varScale="1">
        <p:scale>
          <a:sx n="86" d="100"/>
          <a:sy n="86" d="100"/>
        </p:scale>
        <p:origin x="942" y="78"/>
      </p:cViewPr>
      <p:guideLst/>
    </p:cSldViewPr>
  </p:slideViewPr>
  <p:notesTextViewPr>
    <p:cViewPr>
      <p:scale>
        <a:sx n="1" d="1"/>
        <a:sy n="1" d="1"/>
      </p:scale>
      <p:origin x="0" y="-49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E3F538-3B0B-4551-B841-7F402DEB7569}"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en-US"/>
        </a:p>
      </dgm:t>
    </dgm:pt>
    <dgm:pt modelId="{E88406E9-BAAB-4E61-A240-43A89CAF92BB}">
      <dgm:prSet phldrT="[Text]"/>
      <dgm:spPr/>
      <dgm:t>
        <a:bodyPr/>
        <a:lstStyle/>
        <a:p>
          <a:r>
            <a:rPr lang="en-US" b="1" dirty="0">
              <a:solidFill>
                <a:schemeClr val="accent4"/>
              </a:solidFill>
            </a:rPr>
            <a:t>$</a:t>
          </a:r>
        </a:p>
      </dgm:t>
    </dgm:pt>
    <dgm:pt modelId="{70ECB353-71FB-4EDF-915D-5DD1319F688C}" type="parTrans" cxnId="{32D413BF-849E-4007-B086-52CE5949BBFC}">
      <dgm:prSet/>
      <dgm:spPr/>
      <dgm:t>
        <a:bodyPr/>
        <a:lstStyle/>
        <a:p>
          <a:endParaRPr lang="en-US"/>
        </a:p>
      </dgm:t>
    </dgm:pt>
    <dgm:pt modelId="{05037212-381C-4F59-A590-10362EAE30DA}" type="sibTrans" cxnId="{32D413BF-849E-4007-B086-52CE5949BBFC}">
      <dgm:prSet/>
      <dgm:spPr/>
      <dgm:t>
        <a:bodyPr/>
        <a:lstStyle/>
        <a:p>
          <a:endParaRPr lang="en-US"/>
        </a:p>
      </dgm:t>
    </dgm:pt>
    <dgm:pt modelId="{B853DA5D-6847-408D-96F6-9D4C6CE77016}">
      <dgm:prSet phldrT="[Text]"/>
      <dgm:spPr/>
      <dgm:t>
        <a:bodyPr/>
        <a:lstStyle/>
        <a:p>
          <a:r>
            <a:rPr lang="en-US" b="1" dirty="0">
              <a:solidFill>
                <a:schemeClr val="accent4"/>
              </a:solidFill>
            </a:rPr>
            <a:t>Copayment</a:t>
          </a:r>
        </a:p>
      </dgm:t>
    </dgm:pt>
    <dgm:pt modelId="{BA30BF68-ACF5-4EEE-AF73-C5CEB44A48D4}" type="parTrans" cxnId="{7C126319-53C5-4B3C-8CDC-CCB623BADFB4}">
      <dgm:prSet/>
      <dgm:spPr>
        <a:solidFill>
          <a:schemeClr val="accent2"/>
        </a:solidFill>
      </dgm:spPr>
      <dgm:t>
        <a:bodyPr/>
        <a:lstStyle/>
        <a:p>
          <a:endParaRPr lang="en-US"/>
        </a:p>
      </dgm:t>
    </dgm:pt>
    <dgm:pt modelId="{3E1F6F72-C862-420F-BBFF-A5C8541BC232}" type="sibTrans" cxnId="{7C126319-53C5-4B3C-8CDC-CCB623BADFB4}">
      <dgm:prSet/>
      <dgm:spPr/>
      <dgm:t>
        <a:bodyPr/>
        <a:lstStyle/>
        <a:p>
          <a:endParaRPr lang="en-US"/>
        </a:p>
      </dgm:t>
    </dgm:pt>
    <dgm:pt modelId="{82299A53-A80B-4AB2-A6C5-B3A4A5FBA9ED}">
      <dgm:prSet phldrT="[Text]"/>
      <dgm:spPr/>
      <dgm:t>
        <a:bodyPr/>
        <a:lstStyle/>
        <a:p>
          <a:r>
            <a:rPr lang="en-US" b="1" dirty="0">
              <a:solidFill>
                <a:schemeClr val="accent4"/>
              </a:solidFill>
            </a:rPr>
            <a:t>Deductible</a:t>
          </a:r>
        </a:p>
      </dgm:t>
    </dgm:pt>
    <dgm:pt modelId="{A57658D2-F7AC-4353-A391-F5368899DF8C}" type="parTrans" cxnId="{AFEC466B-22A9-4BA9-9D45-035FF49F3AFF}">
      <dgm:prSet/>
      <dgm:spPr>
        <a:solidFill>
          <a:schemeClr val="accent2"/>
        </a:solidFill>
      </dgm:spPr>
      <dgm:t>
        <a:bodyPr/>
        <a:lstStyle/>
        <a:p>
          <a:endParaRPr lang="en-US"/>
        </a:p>
      </dgm:t>
    </dgm:pt>
    <dgm:pt modelId="{0502EF35-2C6E-4B15-8146-EDFC3688C241}" type="sibTrans" cxnId="{AFEC466B-22A9-4BA9-9D45-035FF49F3AFF}">
      <dgm:prSet/>
      <dgm:spPr/>
      <dgm:t>
        <a:bodyPr/>
        <a:lstStyle/>
        <a:p>
          <a:endParaRPr lang="en-US"/>
        </a:p>
      </dgm:t>
    </dgm:pt>
    <dgm:pt modelId="{9A497231-3330-4435-AEBB-B42F08B3072D}">
      <dgm:prSet phldrT="[Text]"/>
      <dgm:spPr/>
      <dgm:t>
        <a:bodyPr/>
        <a:lstStyle/>
        <a:p>
          <a:r>
            <a:rPr lang="en-US" b="1" dirty="0">
              <a:solidFill>
                <a:schemeClr val="accent4"/>
              </a:solidFill>
            </a:rPr>
            <a:t>Coinsurance</a:t>
          </a:r>
        </a:p>
      </dgm:t>
    </dgm:pt>
    <dgm:pt modelId="{22AFAB56-B28E-4E4F-9FC7-1E77B812FAD6}" type="parTrans" cxnId="{40905192-99BE-4898-B431-7D63E6772310}">
      <dgm:prSet/>
      <dgm:spPr>
        <a:solidFill>
          <a:schemeClr val="accent2"/>
        </a:solidFill>
      </dgm:spPr>
      <dgm:t>
        <a:bodyPr/>
        <a:lstStyle/>
        <a:p>
          <a:endParaRPr lang="en-US"/>
        </a:p>
      </dgm:t>
    </dgm:pt>
    <dgm:pt modelId="{C605E238-BEB3-4600-BE52-0B088908A716}" type="sibTrans" cxnId="{40905192-99BE-4898-B431-7D63E6772310}">
      <dgm:prSet/>
      <dgm:spPr/>
      <dgm:t>
        <a:bodyPr/>
        <a:lstStyle/>
        <a:p>
          <a:endParaRPr lang="en-US"/>
        </a:p>
      </dgm:t>
    </dgm:pt>
    <dgm:pt modelId="{5DEFB197-A4F4-4693-9D24-6210E42C7FBB}">
      <dgm:prSet phldrT="[Text]"/>
      <dgm:spPr/>
      <dgm:t>
        <a:bodyPr/>
        <a:lstStyle/>
        <a:p>
          <a:r>
            <a:rPr lang="en-US" b="1" dirty="0">
              <a:solidFill>
                <a:schemeClr val="accent4"/>
              </a:solidFill>
            </a:rPr>
            <a:t>Out-of-Pocket Maximum</a:t>
          </a:r>
        </a:p>
      </dgm:t>
    </dgm:pt>
    <dgm:pt modelId="{92073BBB-AD5F-42C3-B60D-0760330CB777}" type="parTrans" cxnId="{F10EAC9E-45BB-41A3-8E3D-B2CE83AC9EC0}">
      <dgm:prSet/>
      <dgm:spPr>
        <a:solidFill>
          <a:schemeClr val="accent2"/>
        </a:solidFill>
      </dgm:spPr>
      <dgm:t>
        <a:bodyPr/>
        <a:lstStyle/>
        <a:p>
          <a:endParaRPr lang="en-US"/>
        </a:p>
      </dgm:t>
    </dgm:pt>
    <dgm:pt modelId="{C5562B99-4652-4D4F-ABE6-7D873BDB384D}" type="sibTrans" cxnId="{F10EAC9E-45BB-41A3-8E3D-B2CE83AC9EC0}">
      <dgm:prSet/>
      <dgm:spPr/>
      <dgm:t>
        <a:bodyPr/>
        <a:lstStyle/>
        <a:p>
          <a:endParaRPr lang="en-US"/>
        </a:p>
      </dgm:t>
    </dgm:pt>
    <dgm:pt modelId="{3309DE83-7A2B-4B96-84E7-5D5AB1F51AE8}">
      <dgm:prSet phldrT="[Text]"/>
      <dgm:spPr/>
      <dgm:t>
        <a:bodyPr/>
        <a:lstStyle/>
        <a:p>
          <a:r>
            <a:rPr lang="en-US" b="1" dirty="0">
              <a:solidFill>
                <a:schemeClr val="accent4"/>
              </a:solidFill>
            </a:rPr>
            <a:t>Allowed Amount</a:t>
          </a:r>
        </a:p>
      </dgm:t>
    </dgm:pt>
    <dgm:pt modelId="{8B9C5142-50D2-40DD-9EF7-A59503363955}" type="parTrans" cxnId="{0241C65E-7DB7-44D0-9342-86A3F0420E1C}">
      <dgm:prSet/>
      <dgm:spPr>
        <a:solidFill>
          <a:schemeClr val="accent2"/>
        </a:solidFill>
      </dgm:spPr>
      <dgm:t>
        <a:bodyPr/>
        <a:lstStyle/>
        <a:p>
          <a:endParaRPr lang="en-US"/>
        </a:p>
      </dgm:t>
    </dgm:pt>
    <dgm:pt modelId="{A32255CD-A5FA-45D1-A0EC-C2BF948BC7A7}" type="sibTrans" cxnId="{0241C65E-7DB7-44D0-9342-86A3F0420E1C}">
      <dgm:prSet/>
      <dgm:spPr/>
      <dgm:t>
        <a:bodyPr/>
        <a:lstStyle/>
        <a:p>
          <a:endParaRPr lang="en-US"/>
        </a:p>
      </dgm:t>
    </dgm:pt>
    <dgm:pt modelId="{38F609D8-82C2-4328-AC7A-734E8810DA13}" type="pres">
      <dgm:prSet presAssocID="{6FE3F538-3B0B-4551-B841-7F402DEB7569}" presName="Name0" presStyleCnt="0">
        <dgm:presLayoutVars>
          <dgm:chMax val="1"/>
          <dgm:dir/>
          <dgm:animLvl val="ctr"/>
          <dgm:resizeHandles val="exact"/>
        </dgm:presLayoutVars>
      </dgm:prSet>
      <dgm:spPr/>
    </dgm:pt>
    <dgm:pt modelId="{3C580B32-E218-431F-B3A8-E754BD0C8651}" type="pres">
      <dgm:prSet presAssocID="{E88406E9-BAAB-4E61-A240-43A89CAF92BB}" presName="centerShape" presStyleLbl="node0" presStyleIdx="0" presStyleCnt="1"/>
      <dgm:spPr/>
    </dgm:pt>
    <dgm:pt modelId="{D69C1713-83DE-465A-BCE8-3954D0781A7C}" type="pres">
      <dgm:prSet presAssocID="{BA30BF68-ACF5-4EEE-AF73-C5CEB44A48D4}" presName="parTrans" presStyleLbl="sibTrans2D1" presStyleIdx="0" presStyleCnt="5"/>
      <dgm:spPr/>
    </dgm:pt>
    <dgm:pt modelId="{FB7DC49D-A67B-4A87-A5B3-7BB20166D708}" type="pres">
      <dgm:prSet presAssocID="{BA30BF68-ACF5-4EEE-AF73-C5CEB44A48D4}" presName="connectorText" presStyleLbl="sibTrans2D1" presStyleIdx="0" presStyleCnt="5"/>
      <dgm:spPr/>
    </dgm:pt>
    <dgm:pt modelId="{6ED852F9-F07A-47A7-9BF5-96EBA82592BB}" type="pres">
      <dgm:prSet presAssocID="{B853DA5D-6847-408D-96F6-9D4C6CE77016}" presName="node" presStyleLbl="node1" presStyleIdx="0" presStyleCnt="5">
        <dgm:presLayoutVars>
          <dgm:bulletEnabled val="1"/>
        </dgm:presLayoutVars>
      </dgm:prSet>
      <dgm:spPr/>
    </dgm:pt>
    <dgm:pt modelId="{16EB6674-6300-4DD2-9197-EDE1877E2CEB}" type="pres">
      <dgm:prSet presAssocID="{A57658D2-F7AC-4353-A391-F5368899DF8C}" presName="parTrans" presStyleLbl="sibTrans2D1" presStyleIdx="1" presStyleCnt="5"/>
      <dgm:spPr/>
    </dgm:pt>
    <dgm:pt modelId="{5FE40A59-B22A-4CFC-99AD-AFEE13894E84}" type="pres">
      <dgm:prSet presAssocID="{A57658D2-F7AC-4353-A391-F5368899DF8C}" presName="connectorText" presStyleLbl="sibTrans2D1" presStyleIdx="1" presStyleCnt="5"/>
      <dgm:spPr/>
    </dgm:pt>
    <dgm:pt modelId="{FD4A4590-9436-4CB5-8425-CCC153AADC08}" type="pres">
      <dgm:prSet presAssocID="{82299A53-A80B-4AB2-A6C5-B3A4A5FBA9ED}" presName="node" presStyleLbl="node1" presStyleIdx="1" presStyleCnt="5">
        <dgm:presLayoutVars>
          <dgm:bulletEnabled val="1"/>
        </dgm:presLayoutVars>
      </dgm:prSet>
      <dgm:spPr/>
    </dgm:pt>
    <dgm:pt modelId="{D08E6CE6-F748-4D91-9AEF-3CA29F3E327A}" type="pres">
      <dgm:prSet presAssocID="{22AFAB56-B28E-4E4F-9FC7-1E77B812FAD6}" presName="parTrans" presStyleLbl="sibTrans2D1" presStyleIdx="2" presStyleCnt="5"/>
      <dgm:spPr/>
    </dgm:pt>
    <dgm:pt modelId="{EAAAC731-8144-4FC4-BBF1-CD27361BC914}" type="pres">
      <dgm:prSet presAssocID="{22AFAB56-B28E-4E4F-9FC7-1E77B812FAD6}" presName="connectorText" presStyleLbl="sibTrans2D1" presStyleIdx="2" presStyleCnt="5"/>
      <dgm:spPr/>
    </dgm:pt>
    <dgm:pt modelId="{79970C4C-81DA-41D0-BAD5-21EF666C5A76}" type="pres">
      <dgm:prSet presAssocID="{9A497231-3330-4435-AEBB-B42F08B3072D}" presName="node" presStyleLbl="node1" presStyleIdx="2" presStyleCnt="5">
        <dgm:presLayoutVars>
          <dgm:bulletEnabled val="1"/>
        </dgm:presLayoutVars>
      </dgm:prSet>
      <dgm:spPr/>
    </dgm:pt>
    <dgm:pt modelId="{7F60DF8D-987F-4E88-BA28-0752B27FF80F}" type="pres">
      <dgm:prSet presAssocID="{92073BBB-AD5F-42C3-B60D-0760330CB777}" presName="parTrans" presStyleLbl="sibTrans2D1" presStyleIdx="3" presStyleCnt="5"/>
      <dgm:spPr/>
    </dgm:pt>
    <dgm:pt modelId="{DC23C4EF-4EBA-4F26-BB48-94DEB41309BF}" type="pres">
      <dgm:prSet presAssocID="{92073BBB-AD5F-42C3-B60D-0760330CB777}" presName="connectorText" presStyleLbl="sibTrans2D1" presStyleIdx="3" presStyleCnt="5"/>
      <dgm:spPr/>
    </dgm:pt>
    <dgm:pt modelId="{0A752C6D-B696-4BE7-93F1-53FC6C9ECD14}" type="pres">
      <dgm:prSet presAssocID="{5DEFB197-A4F4-4693-9D24-6210E42C7FBB}" presName="node" presStyleLbl="node1" presStyleIdx="3" presStyleCnt="5">
        <dgm:presLayoutVars>
          <dgm:bulletEnabled val="1"/>
        </dgm:presLayoutVars>
      </dgm:prSet>
      <dgm:spPr/>
    </dgm:pt>
    <dgm:pt modelId="{3ED3A357-71BC-45B1-A23A-0C3001734CE4}" type="pres">
      <dgm:prSet presAssocID="{8B9C5142-50D2-40DD-9EF7-A59503363955}" presName="parTrans" presStyleLbl="sibTrans2D1" presStyleIdx="4" presStyleCnt="5"/>
      <dgm:spPr/>
    </dgm:pt>
    <dgm:pt modelId="{23CB055D-CE55-43B0-BF05-2E2302324684}" type="pres">
      <dgm:prSet presAssocID="{8B9C5142-50D2-40DD-9EF7-A59503363955}" presName="connectorText" presStyleLbl="sibTrans2D1" presStyleIdx="4" presStyleCnt="5"/>
      <dgm:spPr/>
    </dgm:pt>
    <dgm:pt modelId="{5B1B7716-94EE-40A5-BF01-95686C90BF65}" type="pres">
      <dgm:prSet presAssocID="{3309DE83-7A2B-4B96-84E7-5D5AB1F51AE8}" presName="node" presStyleLbl="node1" presStyleIdx="4" presStyleCnt="5">
        <dgm:presLayoutVars>
          <dgm:bulletEnabled val="1"/>
        </dgm:presLayoutVars>
      </dgm:prSet>
      <dgm:spPr/>
    </dgm:pt>
  </dgm:ptLst>
  <dgm:cxnLst>
    <dgm:cxn modelId="{E742B412-474D-4904-AA0B-D2AC56A40E41}" type="presOf" srcId="{22AFAB56-B28E-4E4F-9FC7-1E77B812FAD6}" destId="{EAAAC731-8144-4FC4-BBF1-CD27361BC914}" srcOrd="1" destOrd="0" presId="urn:microsoft.com/office/officeart/2005/8/layout/radial5"/>
    <dgm:cxn modelId="{08A69A17-4E53-47E8-B628-63134942351B}" type="presOf" srcId="{8B9C5142-50D2-40DD-9EF7-A59503363955}" destId="{23CB055D-CE55-43B0-BF05-2E2302324684}" srcOrd="1" destOrd="0" presId="urn:microsoft.com/office/officeart/2005/8/layout/radial5"/>
    <dgm:cxn modelId="{7C126319-53C5-4B3C-8CDC-CCB623BADFB4}" srcId="{E88406E9-BAAB-4E61-A240-43A89CAF92BB}" destId="{B853DA5D-6847-408D-96F6-9D4C6CE77016}" srcOrd="0" destOrd="0" parTransId="{BA30BF68-ACF5-4EEE-AF73-C5CEB44A48D4}" sibTransId="{3E1F6F72-C862-420F-BBFF-A5C8541BC232}"/>
    <dgm:cxn modelId="{1E374123-B589-4413-9D12-0E1DC33FD16A}" type="presOf" srcId="{82299A53-A80B-4AB2-A6C5-B3A4A5FBA9ED}" destId="{FD4A4590-9436-4CB5-8425-CCC153AADC08}" srcOrd="0" destOrd="0" presId="urn:microsoft.com/office/officeart/2005/8/layout/radial5"/>
    <dgm:cxn modelId="{64D60924-021F-4468-A819-21CCA7A57523}" type="presOf" srcId="{BA30BF68-ACF5-4EEE-AF73-C5CEB44A48D4}" destId="{FB7DC49D-A67B-4A87-A5B3-7BB20166D708}" srcOrd="1" destOrd="0" presId="urn:microsoft.com/office/officeart/2005/8/layout/radial5"/>
    <dgm:cxn modelId="{CD2D0032-2C1A-44DF-8F95-A3E44710DBA7}" type="presOf" srcId="{22AFAB56-B28E-4E4F-9FC7-1E77B812FAD6}" destId="{D08E6CE6-F748-4D91-9AEF-3CA29F3E327A}" srcOrd="0" destOrd="0" presId="urn:microsoft.com/office/officeart/2005/8/layout/radial5"/>
    <dgm:cxn modelId="{4EDB8236-6236-4A77-B37C-169859D982F2}" type="presOf" srcId="{92073BBB-AD5F-42C3-B60D-0760330CB777}" destId="{DC23C4EF-4EBA-4F26-BB48-94DEB41309BF}" srcOrd="1" destOrd="0" presId="urn:microsoft.com/office/officeart/2005/8/layout/radial5"/>
    <dgm:cxn modelId="{0241C65E-7DB7-44D0-9342-86A3F0420E1C}" srcId="{E88406E9-BAAB-4E61-A240-43A89CAF92BB}" destId="{3309DE83-7A2B-4B96-84E7-5D5AB1F51AE8}" srcOrd="4" destOrd="0" parTransId="{8B9C5142-50D2-40DD-9EF7-A59503363955}" sibTransId="{A32255CD-A5FA-45D1-A0EC-C2BF948BC7A7}"/>
    <dgm:cxn modelId="{EE7D2361-8783-4746-9E06-A08D0DA47A81}" type="presOf" srcId="{9A497231-3330-4435-AEBB-B42F08B3072D}" destId="{79970C4C-81DA-41D0-BAD5-21EF666C5A76}" srcOrd="0" destOrd="0" presId="urn:microsoft.com/office/officeart/2005/8/layout/radial5"/>
    <dgm:cxn modelId="{AFEC466B-22A9-4BA9-9D45-035FF49F3AFF}" srcId="{E88406E9-BAAB-4E61-A240-43A89CAF92BB}" destId="{82299A53-A80B-4AB2-A6C5-B3A4A5FBA9ED}" srcOrd="1" destOrd="0" parTransId="{A57658D2-F7AC-4353-A391-F5368899DF8C}" sibTransId="{0502EF35-2C6E-4B15-8146-EDFC3688C241}"/>
    <dgm:cxn modelId="{1C9D1F52-9960-4B40-88F0-6AC6A33AE8ED}" type="presOf" srcId="{B853DA5D-6847-408D-96F6-9D4C6CE77016}" destId="{6ED852F9-F07A-47A7-9BF5-96EBA82592BB}" srcOrd="0" destOrd="0" presId="urn:microsoft.com/office/officeart/2005/8/layout/radial5"/>
    <dgm:cxn modelId="{0DE1C584-BAE9-4A12-8D7E-3ED8A98EB58C}" type="presOf" srcId="{8B9C5142-50D2-40DD-9EF7-A59503363955}" destId="{3ED3A357-71BC-45B1-A23A-0C3001734CE4}" srcOrd="0" destOrd="0" presId="urn:microsoft.com/office/officeart/2005/8/layout/radial5"/>
    <dgm:cxn modelId="{325EF188-B3B1-4A60-9736-2B2A428814B5}" type="presOf" srcId="{5DEFB197-A4F4-4693-9D24-6210E42C7FBB}" destId="{0A752C6D-B696-4BE7-93F1-53FC6C9ECD14}" srcOrd="0" destOrd="0" presId="urn:microsoft.com/office/officeart/2005/8/layout/radial5"/>
    <dgm:cxn modelId="{40905192-99BE-4898-B431-7D63E6772310}" srcId="{E88406E9-BAAB-4E61-A240-43A89CAF92BB}" destId="{9A497231-3330-4435-AEBB-B42F08B3072D}" srcOrd="2" destOrd="0" parTransId="{22AFAB56-B28E-4E4F-9FC7-1E77B812FAD6}" sibTransId="{C605E238-BEB3-4600-BE52-0B088908A716}"/>
    <dgm:cxn modelId="{2CF06097-6969-4E91-AB6D-8531F89A4C67}" type="presOf" srcId="{BA30BF68-ACF5-4EEE-AF73-C5CEB44A48D4}" destId="{D69C1713-83DE-465A-BCE8-3954D0781A7C}" srcOrd="0" destOrd="0" presId="urn:microsoft.com/office/officeart/2005/8/layout/radial5"/>
    <dgm:cxn modelId="{4CCF439B-C3DB-45A6-A8D3-223119BEF8A4}" type="presOf" srcId="{92073BBB-AD5F-42C3-B60D-0760330CB777}" destId="{7F60DF8D-987F-4E88-BA28-0752B27FF80F}" srcOrd="0" destOrd="0" presId="urn:microsoft.com/office/officeart/2005/8/layout/radial5"/>
    <dgm:cxn modelId="{F10EAC9E-45BB-41A3-8E3D-B2CE83AC9EC0}" srcId="{E88406E9-BAAB-4E61-A240-43A89CAF92BB}" destId="{5DEFB197-A4F4-4693-9D24-6210E42C7FBB}" srcOrd="3" destOrd="0" parTransId="{92073BBB-AD5F-42C3-B60D-0760330CB777}" sibTransId="{C5562B99-4652-4D4F-ABE6-7D873BDB384D}"/>
    <dgm:cxn modelId="{ED4930A4-45BB-4072-A2CC-9EF7AED111D7}" type="presOf" srcId="{6FE3F538-3B0B-4551-B841-7F402DEB7569}" destId="{38F609D8-82C2-4328-AC7A-734E8810DA13}" srcOrd="0" destOrd="0" presId="urn:microsoft.com/office/officeart/2005/8/layout/radial5"/>
    <dgm:cxn modelId="{F778FEA7-A22E-466B-A218-1A64962D6020}" type="presOf" srcId="{E88406E9-BAAB-4E61-A240-43A89CAF92BB}" destId="{3C580B32-E218-431F-B3A8-E754BD0C8651}" srcOrd="0" destOrd="0" presId="urn:microsoft.com/office/officeart/2005/8/layout/radial5"/>
    <dgm:cxn modelId="{6DC8EAB1-AD12-4A26-8390-7B051EEED604}" type="presOf" srcId="{3309DE83-7A2B-4B96-84E7-5D5AB1F51AE8}" destId="{5B1B7716-94EE-40A5-BF01-95686C90BF65}" srcOrd="0" destOrd="0" presId="urn:microsoft.com/office/officeart/2005/8/layout/radial5"/>
    <dgm:cxn modelId="{32D413BF-849E-4007-B086-52CE5949BBFC}" srcId="{6FE3F538-3B0B-4551-B841-7F402DEB7569}" destId="{E88406E9-BAAB-4E61-A240-43A89CAF92BB}" srcOrd="0" destOrd="0" parTransId="{70ECB353-71FB-4EDF-915D-5DD1319F688C}" sibTransId="{05037212-381C-4F59-A590-10362EAE30DA}"/>
    <dgm:cxn modelId="{2EC6F0CC-C4BC-4789-9F99-DE3CB8E30035}" type="presOf" srcId="{A57658D2-F7AC-4353-A391-F5368899DF8C}" destId="{16EB6674-6300-4DD2-9197-EDE1877E2CEB}" srcOrd="0" destOrd="0" presId="urn:microsoft.com/office/officeart/2005/8/layout/radial5"/>
    <dgm:cxn modelId="{DB1F13F5-D844-469C-806D-97BD2ED1D86D}" type="presOf" srcId="{A57658D2-F7AC-4353-A391-F5368899DF8C}" destId="{5FE40A59-B22A-4CFC-99AD-AFEE13894E84}" srcOrd="1" destOrd="0" presId="urn:microsoft.com/office/officeart/2005/8/layout/radial5"/>
    <dgm:cxn modelId="{A213D49D-F4FD-4BBD-9FB2-0A99F42D0C1E}" type="presParOf" srcId="{38F609D8-82C2-4328-AC7A-734E8810DA13}" destId="{3C580B32-E218-431F-B3A8-E754BD0C8651}" srcOrd="0" destOrd="0" presId="urn:microsoft.com/office/officeart/2005/8/layout/radial5"/>
    <dgm:cxn modelId="{9103DEF1-7638-4CFD-BCB8-A90E30CC4376}" type="presParOf" srcId="{38F609D8-82C2-4328-AC7A-734E8810DA13}" destId="{D69C1713-83DE-465A-BCE8-3954D0781A7C}" srcOrd="1" destOrd="0" presId="urn:microsoft.com/office/officeart/2005/8/layout/radial5"/>
    <dgm:cxn modelId="{E79DF2E8-90CC-4BB1-8EEB-E8607B9822F6}" type="presParOf" srcId="{D69C1713-83DE-465A-BCE8-3954D0781A7C}" destId="{FB7DC49D-A67B-4A87-A5B3-7BB20166D708}" srcOrd="0" destOrd="0" presId="urn:microsoft.com/office/officeart/2005/8/layout/radial5"/>
    <dgm:cxn modelId="{11CF03D8-E48D-4310-AB68-A8033398109C}" type="presParOf" srcId="{38F609D8-82C2-4328-AC7A-734E8810DA13}" destId="{6ED852F9-F07A-47A7-9BF5-96EBA82592BB}" srcOrd="2" destOrd="0" presId="urn:microsoft.com/office/officeart/2005/8/layout/radial5"/>
    <dgm:cxn modelId="{F0970FC5-611B-4EB1-A695-342388A1367E}" type="presParOf" srcId="{38F609D8-82C2-4328-AC7A-734E8810DA13}" destId="{16EB6674-6300-4DD2-9197-EDE1877E2CEB}" srcOrd="3" destOrd="0" presId="urn:microsoft.com/office/officeart/2005/8/layout/radial5"/>
    <dgm:cxn modelId="{63190F31-965D-45B2-B9A6-8DA6687A88BA}" type="presParOf" srcId="{16EB6674-6300-4DD2-9197-EDE1877E2CEB}" destId="{5FE40A59-B22A-4CFC-99AD-AFEE13894E84}" srcOrd="0" destOrd="0" presId="urn:microsoft.com/office/officeart/2005/8/layout/radial5"/>
    <dgm:cxn modelId="{D64F89B3-B222-4B26-99C7-1808322C0F69}" type="presParOf" srcId="{38F609D8-82C2-4328-AC7A-734E8810DA13}" destId="{FD4A4590-9436-4CB5-8425-CCC153AADC08}" srcOrd="4" destOrd="0" presId="urn:microsoft.com/office/officeart/2005/8/layout/radial5"/>
    <dgm:cxn modelId="{91DF22E4-75EC-4AC5-939A-0E953FAA7899}" type="presParOf" srcId="{38F609D8-82C2-4328-AC7A-734E8810DA13}" destId="{D08E6CE6-F748-4D91-9AEF-3CA29F3E327A}" srcOrd="5" destOrd="0" presId="urn:microsoft.com/office/officeart/2005/8/layout/radial5"/>
    <dgm:cxn modelId="{2750E109-6A21-4FBA-9EC2-062E49A19883}" type="presParOf" srcId="{D08E6CE6-F748-4D91-9AEF-3CA29F3E327A}" destId="{EAAAC731-8144-4FC4-BBF1-CD27361BC914}" srcOrd="0" destOrd="0" presId="urn:microsoft.com/office/officeart/2005/8/layout/radial5"/>
    <dgm:cxn modelId="{72587873-00F0-42FA-9D4A-20FCACF1AA56}" type="presParOf" srcId="{38F609D8-82C2-4328-AC7A-734E8810DA13}" destId="{79970C4C-81DA-41D0-BAD5-21EF666C5A76}" srcOrd="6" destOrd="0" presId="urn:microsoft.com/office/officeart/2005/8/layout/radial5"/>
    <dgm:cxn modelId="{35F24575-DAD8-43A0-AB4E-7970F5A8B124}" type="presParOf" srcId="{38F609D8-82C2-4328-AC7A-734E8810DA13}" destId="{7F60DF8D-987F-4E88-BA28-0752B27FF80F}" srcOrd="7" destOrd="0" presId="urn:microsoft.com/office/officeart/2005/8/layout/radial5"/>
    <dgm:cxn modelId="{F93D1870-75FB-472D-9A50-8B80F9993ABD}" type="presParOf" srcId="{7F60DF8D-987F-4E88-BA28-0752B27FF80F}" destId="{DC23C4EF-4EBA-4F26-BB48-94DEB41309BF}" srcOrd="0" destOrd="0" presId="urn:microsoft.com/office/officeart/2005/8/layout/radial5"/>
    <dgm:cxn modelId="{4CD29CF4-7ED1-4334-A3D0-AF54E4F88E96}" type="presParOf" srcId="{38F609D8-82C2-4328-AC7A-734E8810DA13}" destId="{0A752C6D-B696-4BE7-93F1-53FC6C9ECD14}" srcOrd="8" destOrd="0" presId="urn:microsoft.com/office/officeart/2005/8/layout/radial5"/>
    <dgm:cxn modelId="{25A9D012-05E0-4C00-A54B-6B2770DC99FB}" type="presParOf" srcId="{38F609D8-82C2-4328-AC7A-734E8810DA13}" destId="{3ED3A357-71BC-45B1-A23A-0C3001734CE4}" srcOrd="9" destOrd="0" presId="urn:microsoft.com/office/officeart/2005/8/layout/radial5"/>
    <dgm:cxn modelId="{3E9B30D7-088F-4446-B914-DE9C69C6A39A}" type="presParOf" srcId="{3ED3A357-71BC-45B1-A23A-0C3001734CE4}" destId="{23CB055D-CE55-43B0-BF05-2E2302324684}" srcOrd="0" destOrd="0" presId="urn:microsoft.com/office/officeart/2005/8/layout/radial5"/>
    <dgm:cxn modelId="{2577C28D-575D-48A5-8A59-F8416914C739}" type="presParOf" srcId="{38F609D8-82C2-4328-AC7A-734E8810DA13}" destId="{5B1B7716-94EE-40A5-BF01-95686C90BF65}"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80B32-E218-431F-B3A8-E754BD0C8651}">
      <dsp:nvSpPr>
        <dsp:cNvPr id="0" name=""/>
        <dsp:cNvSpPr/>
      </dsp:nvSpPr>
      <dsp:spPr>
        <a:xfrm>
          <a:off x="3298031" y="2148196"/>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b="1" kern="1200" dirty="0">
              <a:solidFill>
                <a:schemeClr val="accent4"/>
              </a:solidFill>
            </a:rPr>
            <a:t>$</a:t>
          </a:r>
        </a:p>
      </dsp:txBody>
      <dsp:txXfrm>
        <a:off x="3522378" y="2372543"/>
        <a:ext cx="1083243" cy="1083243"/>
      </dsp:txXfrm>
    </dsp:sp>
    <dsp:sp modelId="{D69C1713-83DE-465A-BCE8-3954D0781A7C}">
      <dsp:nvSpPr>
        <dsp:cNvPr id="0" name=""/>
        <dsp:cNvSpPr/>
      </dsp:nvSpPr>
      <dsp:spPr>
        <a:xfrm rot="16200000">
          <a:off x="3901531" y="1590418"/>
          <a:ext cx="324937" cy="520858"/>
        </a:xfrm>
        <a:prstGeom prst="rightArrow">
          <a:avLst>
            <a:gd name="adj1" fmla="val 60000"/>
            <a:gd name="adj2" fmla="val 50000"/>
          </a:avLst>
        </a:prstGeom>
        <a:solidFill>
          <a:schemeClr val="accent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50272" y="1743331"/>
        <a:ext cx="227456" cy="312514"/>
      </dsp:txXfrm>
    </dsp:sp>
    <dsp:sp modelId="{6ED852F9-F07A-47A7-9BF5-96EBA82592BB}">
      <dsp:nvSpPr>
        <dsp:cNvPr id="0" name=""/>
        <dsp:cNvSpPr/>
      </dsp:nvSpPr>
      <dsp:spPr>
        <a:xfrm>
          <a:off x="3298031" y="3169"/>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rPr>
            <a:t>Copayment</a:t>
          </a:r>
        </a:p>
      </dsp:txBody>
      <dsp:txXfrm>
        <a:off x="3522378" y="227516"/>
        <a:ext cx="1083243" cy="1083243"/>
      </dsp:txXfrm>
    </dsp:sp>
    <dsp:sp modelId="{16EB6674-6300-4DD2-9197-EDE1877E2CEB}">
      <dsp:nvSpPr>
        <dsp:cNvPr id="0" name=""/>
        <dsp:cNvSpPr/>
      </dsp:nvSpPr>
      <dsp:spPr>
        <a:xfrm rot="20520000">
          <a:off x="4912806" y="2325152"/>
          <a:ext cx="324937" cy="520858"/>
        </a:xfrm>
        <a:prstGeom prst="rightArrow">
          <a:avLst>
            <a:gd name="adj1" fmla="val 60000"/>
            <a:gd name="adj2" fmla="val 50000"/>
          </a:avLst>
        </a:prstGeom>
        <a:solidFill>
          <a:schemeClr val="accent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915192" y="2444386"/>
        <a:ext cx="227456" cy="312514"/>
      </dsp:txXfrm>
    </dsp:sp>
    <dsp:sp modelId="{FD4A4590-9436-4CB5-8425-CCC153AADC08}">
      <dsp:nvSpPr>
        <dsp:cNvPr id="0" name=""/>
        <dsp:cNvSpPr/>
      </dsp:nvSpPr>
      <dsp:spPr>
        <a:xfrm>
          <a:off x="5338073" y="1485346"/>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rPr>
            <a:t>Deductible</a:t>
          </a:r>
        </a:p>
      </dsp:txBody>
      <dsp:txXfrm>
        <a:off x="5562420" y="1709693"/>
        <a:ext cx="1083243" cy="1083243"/>
      </dsp:txXfrm>
    </dsp:sp>
    <dsp:sp modelId="{D08E6CE6-F748-4D91-9AEF-3CA29F3E327A}">
      <dsp:nvSpPr>
        <dsp:cNvPr id="0" name=""/>
        <dsp:cNvSpPr/>
      </dsp:nvSpPr>
      <dsp:spPr>
        <a:xfrm rot="3240000">
          <a:off x="4526533" y="3513977"/>
          <a:ext cx="324937" cy="520858"/>
        </a:xfrm>
        <a:prstGeom prst="rightArrow">
          <a:avLst>
            <a:gd name="adj1" fmla="val 60000"/>
            <a:gd name="adj2" fmla="val 50000"/>
          </a:avLst>
        </a:prstGeom>
        <a:solidFill>
          <a:schemeClr val="accent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546625" y="3578717"/>
        <a:ext cx="227456" cy="312514"/>
      </dsp:txXfrm>
    </dsp:sp>
    <dsp:sp modelId="{79970C4C-81DA-41D0-BAD5-21EF666C5A76}">
      <dsp:nvSpPr>
        <dsp:cNvPr id="0" name=""/>
        <dsp:cNvSpPr/>
      </dsp:nvSpPr>
      <dsp:spPr>
        <a:xfrm>
          <a:off x="4558846" y="3883560"/>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rPr>
            <a:t>Coinsurance</a:t>
          </a:r>
        </a:p>
      </dsp:txBody>
      <dsp:txXfrm>
        <a:off x="4783193" y="4107907"/>
        <a:ext cx="1083243" cy="1083243"/>
      </dsp:txXfrm>
    </dsp:sp>
    <dsp:sp modelId="{7F60DF8D-987F-4E88-BA28-0752B27FF80F}">
      <dsp:nvSpPr>
        <dsp:cNvPr id="0" name=""/>
        <dsp:cNvSpPr/>
      </dsp:nvSpPr>
      <dsp:spPr>
        <a:xfrm rot="7560000">
          <a:off x="3276528" y="3513977"/>
          <a:ext cx="324937" cy="520858"/>
        </a:xfrm>
        <a:prstGeom prst="rightArrow">
          <a:avLst>
            <a:gd name="adj1" fmla="val 60000"/>
            <a:gd name="adj2" fmla="val 50000"/>
          </a:avLst>
        </a:prstGeom>
        <a:solidFill>
          <a:schemeClr val="accent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3353917" y="3578717"/>
        <a:ext cx="227456" cy="312514"/>
      </dsp:txXfrm>
    </dsp:sp>
    <dsp:sp modelId="{0A752C6D-B696-4BE7-93F1-53FC6C9ECD14}">
      <dsp:nvSpPr>
        <dsp:cNvPr id="0" name=""/>
        <dsp:cNvSpPr/>
      </dsp:nvSpPr>
      <dsp:spPr>
        <a:xfrm>
          <a:off x="2037215" y="3883560"/>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rPr>
            <a:t>Out-of-Pocket Maximum</a:t>
          </a:r>
        </a:p>
      </dsp:txBody>
      <dsp:txXfrm>
        <a:off x="2261562" y="4107907"/>
        <a:ext cx="1083243" cy="1083243"/>
      </dsp:txXfrm>
    </dsp:sp>
    <dsp:sp modelId="{3ED3A357-71BC-45B1-A23A-0C3001734CE4}">
      <dsp:nvSpPr>
        <dsp:cNvPr id="0" name=""/>
        <dsp:cNvSpPr/>
      </dsp:nvSpPr>
      <dsp:spPr>
        <a:xfrm rot="11880000">
          <a:off x="2890256" y="2325152"/>
          <a:ext cx="324937" cy="520858"/>
        </a:xfrm>
        <a:prstGeom prst="rightArrow">
          <a:avLst>
            <a:gd name="adj1" fmla="val 60000"/>
            <a:gd name="adj2" fmla="val 50000"/>
          </a:avLst>
        </a:prstGeom>
        <a:solidFill>
          <a:schemeClr val="accent2"/>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10800000">
        <a:off x="2985351" y="2444386"/>
        <a:ext cx="227456" cy="312514"/>
      </dsp:txXfrm>
    </dsp:sp>
    <dsp:sp modelId="{5B1B7716-94EE-40A5-BF01-95686C90BF65}">
      <dsp:nvSpPr>
        <dsp:cNvPr id="0" name=""/>
        <dsp:cNvSpPr/>
      </dsp:nvSpPr>
      <dsp:spPr>
        <a:xfrm>
          <a:off x="1257988" y="1485346"/>
          <a:ext cx="1531937" cy="153193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accent4"/>
              </a:solidFill>
            </a:rPr>
            <a:t>Allowed Amount</a:t>
          </a:r>
        </a:p>
      </dsp:txBody>
      <dsp:txXfrm>
        <a:off x="1482335" y="1709693"/>
        <a:ext cx="1083243" cy="10832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2797AB-34FC-46C7-B45E-85317477C03D}" type="datetimeFigureOut">
              <a:rPr lang="en-US" smtClean="0"/>
              <a:t>4/14/2026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A930A-CC26-4CE6-8C90-E5E129ACD829}" type="slidenum">
              <a:rPr lang="en-US" smtClean="0"/>
              <a:t>‹#›</a:t>
            </a:fld>
            <a:endParaRPr lang="en-US"/>
          </a:p>
        </p:txBody>
      </p:sp>
    </p:spTree>
    <p:extLst>
      <p:ext uri="{BB962C8B-B14F-4D97-AF65-F5344CB8AC3E}">
        <p14:creationId xmlns:p14="http://schemas.microsoft.com/office/powerpoint/2010/main" val="29777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Good afternoon, today I will be going over the new HMO and PPO Plans offered to you by </a:t>
            </a:r>
            <a:r>
              <a:rPr kumimoji="0" lang="en-US" altLang="en-US" sz="1000" b="0"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Hampshire County Insurance Group effective 7/1/26.</a:t>
            </a:r>
          </a:p>
          <a:p>
            <a:endParaRPr lang="en-US" dirty="0"/>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endParaRPr kumimoji="0" 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316463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D13C8B-9473-0560-8E97-66E583527C1F}"/>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21103AFA-DFFD-3157-EAED-D9B41CE0DD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0F2ED3-4A91-4644-8749-0AA436256EF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71" name="Slide Image Placeholder 1">
            <a:extLst>
              <a:ext uri="{FF2B5EF4-FFF2-40B4-BE49-F238E27FC236}">
                <a16:creationId xmlns:a16="http://schemas.microsoft.com/office/drawing/2014/main" id="{09347D22-B1A8-CB6B-A594-8FCBDA01B9D0}"/>
              </a:ext>
            </a:extLst>
          </p:cNvPr>
          <p:cNvSpPr>
            <a:spLocks noGrp="1" noRot="1" noChangeAspect="1" noChangeArrowheads="1" noTextEdit="1"/>
          </p:cNvSpPr>
          <p:nvPr>
            <p:ph type="sldImg"/>
          </p:nvPr>
        </p:nvSpPr>
        <p:spPr>
          <a:ln/>
        </p:spPr>
      </p:sp>
      <p:sp>
        <p:nvSpPr>
          <p:cNvPr id="7172" name="Notes Placeholder 2">
            <a:extLst>
              <a:ext uri="{FF2B5EF4-FFF2-40B4-BE49-F238E27FC236}">
                <a16:creationId xmlns:a16="http://schemas.microsoft.com/office/drawing/2014/main" id="{A312FA49-899B-5AF2-8AE1-4C78FA95CEA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set up an Open Enrollment Support Decision Line for Hampshire County members to call in to during pre-enrollment, This feature allows you to speak with a Member Service representative and have a one on one discussion about your plan options. </a:t>
            </a:r>
            <a:r>
              <a:rPr lang="en-US" sz="1200" kern="1200">
                <a:solidFill>
                  <a:schemeClr val="tx1"/>
                </a:solidFill>
                <a:effectLst/>
                <a:latin typeface="+mn-lt"/>
                <a:ea typeface="+mn-ea"/>
                <a:cs typeface="+mn-cs"/>
              </a:rPr>
              <a:t>You </a:t>
            </a:r>
            <a:r>
              <a:rPr lang="en-US" sz="1200" kern="1200" dirty="0">
                <a:solidFill>
                  <a:schemeClr val="tx1"/>
                </a:solidFill>
                <a:effectLst/>
                <a:latin typeface="+mn-lt"/>
                <a:ea typeface="+mn-ea"/>
                <a:cs typeface="+mn-cs"/>
              </a:rPr>
              <a:t>can call M-F 8:00am to 6:00pm EST at 1-800-486-1136, Choose Option # 3. Identify themselves as a Member of Hampshire County Group Insurance Trust. </a:t>
            </a:r>
          </a:p>
          <a:p>
            <a:endParaRPr lang="en-US" altLang="en-US" dirty="0">
              <a:latin typeface="Arial" panose="020B0604020202020204" pitchFamily="34" charset="0"/>
            </a:endParaRPr>
          </a:p>
        </p:txBody>
      </p:sp>
      <p:sp>
        <p:nvSpPr>
          <p:cNvPr id="7173" name="Slide Number Placeholder 3">
            <a:extLst>
              <a:ext uri="{FF2B5EF4-FFF2-40B4-BE49-F238E27FC236}">
                <a16:creationId xmlns:a16="http://schemas.microsoft.com/office/drawing/2014/main" id="{D9AE596A-45E7-369B-91BF-E3CCBD8AB08A}"/>
              </a:ext>
            </a:extLst>
          </p:cNvPr>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A93444-42A3-4152-AE51-01BBA701599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36489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To find a doctor, Hospital or procedure, first - log into your my blue account.  Click on My Care then click on Find a doctor &amp; Estimate Costs. A new screen with Find a doctor and Estimate Costs pops up. Since you logged into your MyBlue account your network and zip code will be auto populated for you.  Type in the doctor’s name or if you are looking for a specialty – such as finding a primary care doctor, type in Primary care. A new screen will appear that will list the doctors in your network. You can narrow down your search by using the sorting filters.  You can also check off 2 to 4 options and click the compare icon to see side by side comparisons. </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23586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Your plan has more benefits than you probably realize.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The online MyBlue account and mobile app gives you an instant snapshot of your plan, including: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Coverage &amp; Benefits, Claims, Find a Doctor, Cost Estimates, and more.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Plus, view a copy of your ID card and ID card for your dependents who are under the age of 18!</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Go to </a:t>
            </a:r>
            <a:r>
              <a:rPr kumimoji="0" lang="en-US" sz="1000" b="0" i="0" u="none" strike="noStrike" kern="1200" cap="none" spc="0" normalizeH="0" baseline="0" noProof="0" dirty="0" err="1">
                <a:ln>
                  <a:noFill/>
                </a:ln>
                <a:solidFill>
                  <a:srgbClr val="666666"/>
                </a:solidFill>
                <a:effectLst/>
                <a:uLnTx/>
                <a:uFillTx/>
                <a:latin typeface="Arial" panose="020B0604020202020204" pitchFamily="34" charset="0"/>
                <a:ea typeface="+mn-ea"/>
                <a:cs typeface="Arial" panose="020B0604020202020204" pitchFamily="34" charset="0"/>
              </a:rPr>
              <a:t>bluecross</a:t>
            </a:r>
            <a:r>
              <a:rPr kumimoji="0" lang="en-US" sz="1000" b="0" i="0" u="none" strike="noStrike" kern="1200" cap="none" spc="0" normalizeH="0" baseline="0" noProof="0" dirty="0">
                <a:ln>
                  <a:noFill/>
                </a:ln>
                <a:solidFill>
                  <a:srgbClr val="666666"/>
                </a:solidFill>
                <a:effectLst/>
                <a:uLnTx/>
                <a:uFillTx/>
                <a:latin typeface="Arial" panose="020B0604020202020204" pitchFamily="34" charset="0"/>
                <a:ea typeface="+mn-ea"/>
                <a:cs typeface="Arial" panose="020B0604020202020204" pitchFamily="34" charset="0"/>
              </a:rPr>
              <a:t> m a.org or download the my blue app to sign up for My blue.</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274972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We are here to help.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If you need provider information or wish to speak with a Blue Cross Blue Shield member advocate about your membership, benefits or claims, please call between 8 a.m. and 6 p.m.   Or visit </a:t>
            </a:r>
            <a:r>
              <a:rPr kumimoji="0" lang="en-US" altLang="en-US" sz="1200" b="0" i="0" u="none" strike="noStrike" kern="1200" cap="none" spc="0" normalizeH="0" baseline="0" noProof="0" dirty="0" err="1">
                <a:ln>
                  <a:noFill/>
                </a:ln>
                <a:solidFill>
                  <a:prstClr val="black"/>
                </a:solidFill>
                <a:effectLst/>
                <a:uLnTx/>
                <a:uFillTx/>
                <a:latin typeface="Arial" panose="020B0604020202020204" pitchFamily="34" charset="0"/>
                <a:ea typeface="ＭＳ Ｐゴシック" panose="020B0600070205080204" pitchFamily="34" charset="-128"/>
                <a:cs typeface="+mn-cs"/>
              </a:rPr>
              <a:t>bluecross</a:t>
            </a: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m a.org and chat with us using the chat feature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Medical advice from a registered nurse is available 24 hours a day at no charge by calling our Blue Care Line toll-free number. </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For video doctor visits and mental health therapy visits, log-in to your MyBlue account to use the Well-Connection benefit, using your smartphone, tablet or computer.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You may visit our web site anytime and even email a member advocate by using an online secure inquiry form after you log in to your MyBlue account.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Thank you, for taking the time to log in to this event to learn about your benefits.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818B38-6269-4C2E-8E7F-AD577751C59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403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Beginning July 1, 2026, Hampshire County Group Insurance Trust is changing from Non Deductible HMO and PPO  Plans to the Network Blue NE HMO Deductible Plan and the Blue Care Elect PPO Deductible plan. </a:t>
            </a:r>
            <a:endParaRPr kumimoji="0" lang="en-US" altLang="en-US" sz="1000" b="0" i="1"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Dependents are covered through the end of their 26</a:t>
            </a:r>
            <a:r>
              <a:rPr kumimoji="0" lang="en-US" altLang="en-US" sz="1000" b="0" i="0" u="none" strike="noStrike" kern="1200" cap="none" spc="0" normalizeH="0" baseline="3000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birthday month.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There are no waiting periods and no pre-existing condition limitations.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CF3D35-1EA4-4266-89F0-75FF2CE9B70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3934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solidFill>
                  <a:srgbClr val="000000"/>
                </a:solidFill>
                <a:ea typeface="ＭＳ Ｐゴシック" panose="020B0600070205080204" pitchFamily="34" charset="-128"/>
              </a:rPr>
              <a:t>This slide goes over the major differences between an HMO and PPO.  </a:t>
            </a:r>
          </a:p>
          <a:p>
            <a:pPr eaLnBrk="1" hangingPunct="1"/>
            <a:endParaRPr lang="en-US" altLang="en-US" sz="1200" dirty="0">
              <a:solidFill>
                <a:srgbClr val="000000"/>
              </a:solidFill>
              <a:ea typeface="ＭＳ Ｐゴシック" panose="020B0600070205080204" pitchFamily="34" charset="-128"/>
            </a:endParaRPr>
          </a:p>
          <a:p>
            <a:pPr eaLnBrk="1" hangingPunct="1"/>
            <a:r>
              <a:rPr lang="en-US" altLang="en-US" sz="1200" dirty="0">
                <a:solidFill>
                  <a:srgbClr val="000000"/>
                </a:solidFill>
                <a:ea typeface="ＭＳ Ｐゴシック" panose="020B0600070205080204" pitchFamily="34" charset="-128"/>
              </a:rPr>
              <a:t>As it is today with your current HMO Plan, the Network Blue NE Deductible plan uses the HMO Blue New England list of medical providers that participate in blue cross blue shield HMO plans in all 6 New England States. There is NO coverage for Out of Network Providers under the HMO Plan.</a:t>
            </a:r>
          </a:p>
          <a:p>
            <a:pPr eaLnBrk="1" hangingPunct="1"/>
            <a:r>
              <a:rPr lang="en-US" altLang="en-US" sz="1200" dirty="0">
                <a:solidFill>
                  <a:srgbClr val="000000"/>
                </a:solidFill>
                <a:ea typeface="ＭＳ Ｐゴシック" panose="020B0600070205080204" pitchFamily="34" charset="-128"/>
              </a:rPr>
              <a:t>HMO Blue new </a:t>
            </a:r>
            <a:r>
              <a:rPr lang="en-US" altLang="en-US" sz="1200" dirty="0" err="1">
                <a:solidFill>
                  <a:srgbClr val="000000"/>
                </a:solidFill>
                <a:ea typeface="ＭＳ Ｐゴシック" panose="020B0600070205080204" pitchFamily="34" charset="-128"/>
              </a:rPr>
              <a:t>england</a:t>
            </a:r>
            <a:r>
              <a:rPr lang="en-US" altLang="en-US" sz="1200" dirty="0">
                <a:solidFill>
                  <a:srgbClr val="000000"/>
                </a:solidFill>
                <a:ea typeface="ＭＳ Ｐゴシック" panose="020B0600070205080204" pitchFamily="34" charset="-128"/>
              </a:rPr>
              <a:t> members must choose and list a Primary Care Physician, or PCP </a:t>
            </a:r>
          </a:p>
          <a:p>
            <a:pPr eaLnBrk="1" hangingPunct="1"/>
            <a:r>
              <a:rPr lang="en-US" altLang="en-US" sz="1200" dirty="0">
                <a:solidFill>
                  <a:srgbClr val="000000"/>
                </a:solidFill>
                <a:ea typeface="ＭＳ Ｐゴシック" panose="020B0600070205080204" pitchFamily="34" charset="-128"/>
              </a:rPr>
              <a:t>And if you are enrolled in the HMO Plan, you MUST obtain Referrals to specialists.  Please note the services on this slide that you do NOT need a referral for: These include: OB/GYN care, mental health visits, routine vision, chiropractors and acupuncturists and Emergency Room and Out of Area Urgent Care.</a:t>
            </a:r>
          </a:p>
          <a:p>
            <a:pPr eaLnBrk="1" hangingPunct="1"/>
            <a:endParaRPr lang="en-US" altLang="en-US" sz="1200" dirty="0">
              <a:solidFill>
                <a:srgbClr val="000000"/>
              </a:solidFill>
              <a:ea typeface="ＭＳ Ｐゴシック" panose="020B0600070205080204" pitchFamily="34" charset="-128"/>
            </a:endParaRPr>
          </a:p>
          <a:p>
            <a:pPr eaLnBrk="1" hangingPunct="1"/>
            <a:r>
              <a:rPr lang="en-US" altLang="en-US" sz="1200" dirty="0">
                <a:solidFill>
                  <a:srgbClr val="000000"/>
                </a:solidFill>
                <a:ea typeface="ＭＳ Ｐゴシック" panose="020B0600070205080204" pitchFamily="34" charset="-128"/>
              </a:rPr>
              <a:t>The blue care elect preferred deductible PPO plan uses the list of participating blue cross blue shield PPO providers nationally.  </a:t>
            </a:r>
          </a:p>
          <a:p>
            <a:pPr eaLnBrk="1" hangingPunct="1"/>
            <a:r>
              <a:rPr lang="en-US" altLang="en-US" sz="1200" dirty="0">
                <a:solidFill>
                  <a:srgbClr val="000000"/>
                </a:solidFill>
                <a:ea typeface="ＭＳ Ｐゴシック" panose="020B0600070205080204" pitchFamily="34" charset="-128"/>
              </a:rPr>
              <a:t>PPO members are not required to choose a Primary Care Physician and are not required to get referrals to see specialists.  </a:t>
            </a:r>
          </a:p>
          <a:p>
            <a:pPr eaLnBrk="1" hangingPunct="1"/>
            <a:r>
              <a:rPr lang="en-US" altLang="en-US" sz="1200" dirty="0">
                <a:solidFill>
                  <a:srgbClr val="000000"/>
                </a:solidFill>
                <a:ea typeface="ＭＳ Ｐゴシック" panose="020B0600070205080204" pitchFamily="34" charset="-128"/>
              </a:rPr>
              <a:t>PPO members may choose where to receive care. Medical providers who participate in BCBS’s PPO are considered to be In-Network and members will pay less for care at In-Network providers.  Providers who are not in the PPO network are considered to be Out-of-Network and members will pay more for care at Out-of-Network providers.  </a:t>
            </a:r>
          </a:p>
          <a:p>
            <a:pPr eaLnBrk="1" hangingPunct="1"/>
            <a:endParaRPr lang="en-US" altLang="en-US" sz="1200" dirty="0">
              <a:solidFill>
                <a:srgbClr val="000000"/>
              </a:solidFill>
              <a:ea typeface="ＭＳ Ｐゴシック" panose="020B0600070205080204" pitchFamily="34" charset="-128"/>
            </a:endParaRPr>
          </a:p>
          <a:p>
            <a:pPr eaLnBrk="1" hangingPunct="1"/>
            <a:r>
              <a:rPr lang="en-US" altLang="en-US" sz="1200" dirty="0">
                <a:solidFill>
                  <a:srgbClr val="000000"/>
                </a:solidFill>
                <a:ea typeface="ＭＳ Ｐゴシック" panose="020B0600070205080204" pitchFamily="34" charset="-128"/>
              </a:rPr>
              <a:t>Both the HMO and PPO cover you worldwide for Emergencies and out of area Urgent Care.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716037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Your blue cross blue shield health plan is here to help you off set the cost of your medical care. Here are some of the most common financial terms associated with your medical care using your health plan:</a:t>
            </a:r>
          </a:p>
          <a:p>
            <a:pPr marL="0" marR="0">
              <a:lnSpc>
                <a:spcPct val="107000"/>
              </a:lnSpc>
              <a:spcBef>
                <a:spcPts val="0"/>
              </a:spcBef>
              <a:spcAft>
                <a:spcPts val="800"/>
              </a:spcAft>
            </a:pP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 Co-payment  is a flat dollar amount that plan members must pay the provider at the time of service. Also called a copay, this amount varies depending on the specifics of a given health plan contract.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 Deductible is a one-time dollar amount that a member must pay for health care services before the health plan will cover eligible services.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 Coinsurance is a percentage amount of eligible expenses that plan members are responsible for paying, most often after the deductible is met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 Out-of-Pocket Maximum is the most out-of-pocket costs a plan member will pay per year for covered health expenses before the plan pays 100 percent of covered health expenses for the rest of that year (typically includes, deductible, coinsurance and most copayments).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And lastly, the term </a:t>
            </a:r>
            <a:r>
              <a:rPr kumimoji="0" lang="en-US" sz="1200" b="0" i="0" u="none" strike="noStrike" kern="1200" cap="none" spc="0" normalizeH="0" baseline="0" noProof="0" dirty="0">
                <a:ln>
                  <a:noFill/>
                </a:ln>
                <a:solidFill>
                  <a:srgbClr val="FD5D3B"/>
                </a:solidFill>
                <a:effectLst/>
                <a:uLnTx/>
                <a:uFillTx/>
                <a:latin typeface="Arial" panose="020B0604020202020204" pitchFamily="34" charset="0"/>
                <a:ea typeface="ＭＳ Ｐゴシック"/>
                <a:cs typeface="Arial" panose="020B0604020202020204" pitchFamily="34" charset="0"/>
              </a:rPr>
              <a:t>Allowed Amount:  </a:t>
            </a:r>
            <a:r>
              <a:rPr kumimoji="0" lang="en-US" sz="1200" b="0" i="0" u="none" strike="noStrike" kern="1200" cap="none" spc="0" normalizeH="0" baseline="0" noProof="0" dirty="0">
                <a:ln>
                  <a:noFill/>
                </a:ln>
                <a:solidFill>
                  <a:srgbClr val="0D4877"/>
                </a:solidFill>
                <a:effectLst/>
                <a:uLnTx/>
                <a:uFillTx/>
                <a:latin typeface="Arial" panose="020B0604020202020204" pitchFamily="34" charset="0"/>
                <a:ea typeface="ＭＳ Ｐゴシック"/>
                <a:cs typeface="Arial" panose="020B0604020202020204" pitchFamily="34" charset="0"/>
              </a:rPr>
              <a:t>The allowed amount is the maximum contracted fee that Blue Cross Blue Shield will reimburse a provider for a given service. This is the amount applied to the deductible and is the basis of the coinsurance percentage. </a:t>
            </a:r>
            <a:endParaRPr lang="en-US" dirty="0"/>
          </a:p>
        </p:txBody>
      </p:sp>
      <p:sp>
        <p:nvSpPr>
          <p:cNvPr id="4" name="Slide Number Placeholder 3"/>
          <p:cNvSpPr>
            <a:spLocks noGrp="1"/>
          </p:cNvSpPr>
          <p:nvPr>
            <p:ph type="sldNum" sz="quarter" idx="5"/>
          </p:nvPr>
        </p:nvSpPr>
        <p:spPr/>
        <p:txBody>
          <a:bodyPr/>
          <a:lstStyle/>
          <a:p>
            <a:fld id="{013A1F24-44E2-40ED-88AC-AE6EF862047C}" type="slidenum">
              <a:rPr lang="en-US" smtClean="0"/>
              <a:t>4</a:t>
            </a:fld>
            <a:endParaRPr lang="en-US"/>
          </a:p>
        </p:txBody>
      </p:sp>
    </p:spTree>
    <p:extLst>
      <p:ext uri="{BB962C8B-B14F-4D97-AF65-F5344CB8AC3E}">
        <p14:creationId xmlns:p14="http://schemas.microsoft.com/office/powerpoint/2010/main" val="4007774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help you understand your new deductible plans, I will first start with helping you understand your deductible. C</a:t>
            </a:r>
            <a:r>
              <a:rPr kumimoji="0" lang="en-US" altLang="en-US" sz="1000" b="0" i="0" u="none" strike="noStrike" kern="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ertain medical services are subject to </a:t>
            </a:r>
            <a:r>
              <a:rPr kumimoji="0" lang="en-US" altLang="en-US" sz="10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 deductible under the new plans. </a:t>
            </a: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As mentioned on the previous slide a deductible is a fixed amount you must pay before your health plan begins to pay your bills. </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rgbClr val="0073B9"/>
                </a:solidFill>
                <a:effectLst/>
                <a:uLnTx/>
                <a:uFillTx/>
                <a:latin typeface="Arial" panose="020B0604020202020204" pitchFamily="34" charset="0"/>
                <a:ea typeface="MS PGothic" panose="020B0600070205080204" pitchFamily="34" charset="-128"/>
                <a:cs typeface="Arial" panose="020B0604020202020204" pitchFamily="34" charset="0"/>
              </a:rPr>
              <a:t>Under Hampshire county’s new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deductible plans, the deductible will be $250 per member and $500 per family.  For example if you go to the Dr and they require that you have blood work and an MRI for a complaint or issue that you are having, You will pay the first $250 of these health care expenses as an individual before the new health plan will cover these medical services.</a:t>
            </a: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rgbClr val="0073B9"/>
                </a:solidFill>
                <a:effectLst/>
                <a:uLnTx/>
                <a:uFillTx/>
                <a:latin typeface="Arial" panose="020B0604020202020204" pitchFamily="34" charset="0"/>
                <a:ea typeface="MS PGothic" panose="020B0600070205080204" pitchFamily="34" charset="-128"/>
                <a:cs typeface="Arial" panose="020B0604020202020204" pitchFamily="34" charset="0"/>
              </a:rPr>
              <a:t>Are All Medical Expenses Subject To The Deductible?  </a:t>
            </a:r>
            <a:r>
              <a:rPr kumimoji="0" lang="en-US" sz="10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rPr>
              <a:t>No.  Some services on your plan will only apply a Copay and the Deductible will not apply. The future Slides will go over this in more detail.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Arial Narrow" panose="020B0606020202030204" pitchFamily="34" charset="0"/>
              <a:ea typeface="MS PGothic" panose="020B0600070205080204" pitchFamily="34" charset="-128"/>
              <a:cs typeface="+mn-cs"/>
            </a:endParaRP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509338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As you will see on this slide, for some benefits under both plans, you have to meet the deductible before the plan pays. The deductible is $250 for each member each plan year but will not be more than $500 for a family.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both plans, in-network routine health checkups are covered in full including related preventive tests. Routine health checkups include annual routine physicals for adults and children, annual preventive gynecological exams and routine vision exams year.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the Network blue plan, doctor office visits, emergency room visits and urgent care visits are covered with just a copayment.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 prosthetics, durable medical equipment, diagnostic testing, hospital day surgeries and inpatient hospital stays, are subject to the deductible and then you pay a copayment or are covered in full.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the blue care elect plan, all medical services are subject to the deductible then a copayment.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copayment for diagnostic office visits to a primary care physician, </a:t>
            </a:r>
            <a:r>
              <a:rPr kumimoji="0" lang="en-US" altLang="en-US" sz="12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ob</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/gyn or for behavioral health visits is $20 on the network blue and $20, after the deductible on the blue care elect.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 diagnostic office visit is when you visit a doctor to treat, diagnose or monitor a medical complaint or condition.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There is a $</a:t>
            </a:r>
            <a:r>
              <a:rPr kumimoji="0" lang="en-US" sz="1500" b="0" i="0" u="none" strike="noStrike" kern="1200" cap="none" spc="0" normalizeH="0" baseline="0" noProof="0" dirty="0">
                <a:ln>
                  <a:noFill/>
                </a:ln>
                <a:solidFill>
                  <a:srgbClr val="0D4877"/>
                </a:solidFill>
                <a:effectLst/>
                <a:uLnTx/>
                <a:uFillTx/>
                <a:latin typeface="DM Sans" pitchFamily="2" charset="77"/>
                <a:ea typeface="+mn-ea"/>
                <a:cs typeface="+mn-cs"/>
              </a:rPr>
              <a:t>60</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copayment for visits to in network specialists on the network blue and you pay a $60 copay after the deductible on the blue care elect plan.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You will be responsible for a $20 copay on the network blue and $20 copay, after the deductible, on the blue care elect for in network physical therapy, speech therapy and cardiac rehabilitation.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Emergency room visits are covered after a $100 copayment on both plans, but after the deductible on the blue care elect plan.  This copayment is waived if you are admitted.</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You may save money by visiting an independent free-standing Urgent Care Facility and pay a lower dollar amount, equivalent to what you would pay for in network specialist office visits.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both plans you will pay 20% coinsurance after the deductible for Durable Medical Equipment and Prosthetic Devices.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both plans, for in-network labs and x-rays, you are covered in full, after the deductible.  For high end imaging, such as MRIs, PET and CT scans, you will have a $100 copayment, after the deductible.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After you meet the deductible, you will pay a $250 copayment for hospital day surgeries and a $500 copayment for inpatient hospital stays. </a:t>
            </a:r>
          </a:p>
        </p:txBody>
      </p:sp>
      <p:sp>
        <p:nvSpPr>
          <p:cNvPr id="4" name="Date Placeholder 3"/>
          <p:cNvSpPr>
            <a:spLocks noGrp="1"/>
          </p:cNvSpPr>
          <p:nvPr>
            <p:ph type="dt" idx="1"/>
          </p:nvPr>
        </p:nvSpPr>
        <p:spPr/>
        <p:txBody>
          <a:bodyPr/>
          <a:lstStyle/>
          <a:p>
            <a:pPr>
              <a:defRPr/>
            </a:pPr>
            <a:r>
              <a:rPr lang="en-US"/>
              <a:t>2/9/2016</a:t>
            </a:r>
          </a:p>
        </p:txBody>
      </p:sp>
      <p:sp>
        <p:nvSpPr>
          <p:cNvPr id="5" name="Slide Number Placeholder 4"/>
          <p:cNvSpPr>
            <a:spLocks noGrp="1"/>
          </p:cNvSpPr>
          <p:nvPr>
            <p:ph type="sldNum" sz="quarter" idx="5"/>
          </p:nvPr>
        </p:nvSpPr>
        <p:spPr/>
        <p:txBody>
          <a:bodyPr/>
          <a:lstStyle/>
          <a:p>
            <a:pPr>
              <a:defRPr/>
            </a:pPr>
            <a:fld id="{94228AB9-9B89-4876-849B-77CEC0A44651}" type="slidenum">
              <a:rPr lang="en-US" altLang="en-US" smtClean="0"/>
              <a:pPr>
                <a:defRPr/>
              </a:pPr>
              <a:t>6</a:t>
            </a:fld>
            <a:endParaRPr lang="en-US" altLang="en-US"/>
          </a:p>
        </p:txBody>
      </p:sp>
    </p:spTree>
    <p:extLst>
      <p:ext uri="{BB962C8B-B14F-4D97-AF65-F5344CB8AC3E}">
        <p14:creationId xmlns:p14="http://schemas.microsoft.com/office/powerpoint/2010/main" val="123510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 out of network services, the Network Blue plan covers you worldwide for Emergency Room visits. And Urgent Care Visits when out of the Service Area. There is no other Out of Network Coverage under the HMO plan.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On the Blue care elect, for out-of-network services, the deductible is the same as in-network.  Once your plan year deductible has been met you are responsible for 20% coinsurance for most out-of-network services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The Emergency Room copayment is the same as in-network.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 out-of-network Prosthetics and Durable Medical Equipment, you pay 40% co-insurance after your deductible.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Please note that the amount the blue care elect plan pays for covered services is based on our allowed charges.  If an out of network provider costs more that our allowed amount, you may have to pay the difference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480116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As with the plans you are enrolled in today, You are protected by an Out-of-Pocket Maximum.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For Medical Services on both plans, the most you will pay each plan year for copayments, deductible and coinsurance is $</a:t>
            </a: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5,000</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for one member, or $</a:t>
            </a: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10,000</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 for the entire family. </a:t>
            </a:r>
          </a:p>
        </p:txBody>
      </p:sp>
      <p:sp>
        <p:nvSpPr>
          <p:cNvPr id="4" name="Date Placeholder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itchFamily="34" charset="0"/>
                <a:ea typeface="+mn-ea"/>
                <a:cs typeface="+mn-cs"/>
              </a:rPr>
              <a:t>2/9/2016</a:t>
            </a:r>
          </a:p>
        </p:txBody>
      </p:sp>
      <p:sp>
        <p:nvSpPr>
          <p:cNvPr id="5" name="Slide Number Placeholder 4"/>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228AB9-9B89-4876-849B-77CEC0A44651}" type="slidenum">
              <a:rPr kumimoji="0" lang="en-US" altLang="en-US" sz="120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23586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04B54-4429-EA69-0A95-3B2767308F8C}"/>
            </a:ext>
          </a:extLst>
        </p:cNvPr>
        <p:cNvGrpSpPr/>
        <p:nvPr/>
      </p:nvGrpSpPr>
      <p:grpSpPr>
        <a:xfrm>
          <a:off x="0" y="0"/>
          <a:ext cx="0" cy="0"/>
          <a:chOff x="0" y="0"/>
          <a:chExt cx="0" cy="0"/>
        </a:xfrm>
      </p:grpSpPr>
      <p:sp>
        <p:nvSpPr>
          <p:cNvPr id="7170" name="Rectangle 7">
            <a:extLst>
              <a:ext uri="{FF2B5EF4-FFF2-40B4-BE49-F238E27FC236}">
                <a16:creationId xmlns:a16="http://schemas.microsoft.com/office/drawing/2014/main" id="{0A6D8B24-8476-86C5-1641-D338064BCE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A0F2ED3-4A91-4644-8749-0AA436256EF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7171" name="Slide Image Placeholder 1">
            <a:extLst>
              <a:ext uri="{FF2B5EF4-FFF2-40B4-BE49-F238E27FC236}">
                <a16:creationId xmlns:a16="http://schemas.microsoft.com/office/drawing/2014/main" id="{0A4C5A29-62C5-E891-5438-97B8FB489289}"/>
              </a:ext>
            </a:extLst>
          </p:cNvPr>
          <p:cNvSpPr>
            <a:spLocks noGrp="1" noRot="1" noChangeAspect="1" noChangeArrowheads="1" noTextEdit="1"/>
          </p:cNvSpPr>
          <p:nvPr>
            <p:ph type="sldImg"/>
          </p:nvPr>
        </p:nvSpPr>
        <p:spPr>
          <a:ln/>
        </p:spPr>
      </p:sp>
      <p:sp>
        <p:nvSpPr>
          <p:cNvPr id="7172" name="Notes Placeholder 2">
            <a:extLst>
              <a:ext uri="{FF2B5EF4-FFF2-40B4-BE49-F238E27FC236}">
                <a16:creationId xmlns:a16="http://schemas.microsoft.com/office/drawing/2014/main" id="{44F135E1-12DF-49EF-C132-6850FBCA6C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as of July 1, 2026 Members that are enrolled in the Network Blue NE Deductible plan and have dependents that maybe are enrolled in College outside of New England or maybe live with a Parent out of the New England area can enroll in the HMO Plan and have coverage for those dependents.  These dependents must be registered as an Out of Area Dependent.  You can register them by calling in to Member Services. The Subscriber, their spouse or the dependent if over 18 are eligible to call and register their dependent.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When registered for Out of Area Dependent Coverage, certain services that aren’t usually covered when administered </a:t>
            </a:r>
          </a:p>
          <a:p>
            <a:r>
              <a:rPr lang="en-US" sz="1200" b="0" i="0" u="none" strike="noStrike" kern="1200" baseline="0" dirty="0">
                <a:solidFill>
                  <a:schemeClr val="tx1"/>
                </a:solidFill>
                <a:latin typeface="+mn-lt"/>
                <a:ea typeface="+mn-ea"/>
                <a:cs typeface="+mn-cs"/>
              </a:rPr>
              <a:t>outside the New England service area will now be covered, including: </a:t>
            </a:r>
          </a:p>
          <a:p>
            <a:r>
              <a:rPr lang="en-US" sz="1200" b="0" i="0" u="none" strike="noStrike" kern="1200" baseline="0" dirty="0">
                <a:solidFill>
                  <a:schemeClr val="tx1"/>
                </a:solidFill>
                <a:latin typeface="+mn-lt"/>
                <a:ea typeface="+mn-ea"/>
                <a:cs typeface="+mn-cs"/>
              </a:rPr>
              <a:t>• Preventive care services </a:t>
            </a:r>
          </a:p>
          <a:p>
            <a:r>
              <a:rPr lang="en-US" sz="1200" b="0" i="0" u="none" strike="noStrike" kern="1200" baseline="0" dirty="0">
                <a:solidFill>
                  <a:schemeClr val="tx1"/>
                </a:solidFill>
                <a:latin typeface="+mn-lt"/>
                <a:ea typeface="+mn-ea"/>
                <a:cs typeface="+mn-cs"/>
              </a:rPr>
              <a:t>• Outpatient medical care office visits </a:t>
            </a:r>
          </a:p>
          <a:p>
            <a:r>
              <a:rPr lang="en-US" sz="1200" b="0" i="0" u="none" strike="noStrike" kern="1200" baseline="0" dirty="0">
                <a:solidFill>
                  <a:schemeClr val="tx1"/>
                </a:solidFill>
                <a:latin typeface="+mn-lt"/>
                <a:ea typeface="+mn-ea"/>
                <a:cs typeface="+mn-cs"/>
              </a:rPr>
              <a:t>• Mental health care </a:t>
            </a:r>
          </a:p>
          <a:p>
            <a:r>
              <a:rPr lang="en-US" sz="1200" b="0" i="0" u="none" strike="noStrike" kern="1200" baseline="0" dirty="0">
                <a:solidFill>
                  <a:schemeClr val="tx1"/>
                </a:solidFill>
                <a:latin typeface="+mn-lt"/>
                <a:ea typeface="+mn-ea"/>
                <a:cs typeface="+mn-cs"/>
              </a:rPr>
              <a:t>• Follow-up care, when required, after leaving the emergency room or after an inpatient hospital stay </a:t>
            </a:r>
          </a:p>
          <a:p>
            <a:r>
              <a:rPr lang="en-US" sz="1200" b="1" i="0" u="none" strike="noStrike" kern="1200" baseline="0" dirty="0">
                <a:solidFill>
                  <a:schemeClr val="tx1"/>
                </a:solidFill>
                <a:latin typeface="+mn-lt"/>
                <a:ea typeface="+mn-ea"/>
                <a:cs typeface="+mn-cs"/>
              </a:rPr>
              <a:t>Please note: </a:t>
            </a:r>
            <a:r>
              <a:rPr lang="en-US" sz="1200" b="0" i="0" u="none" strike="noStrike" kern="1200" baseline="0" dirty="0">
                <a:solidFill>
                  <a:schemeClr val="tx1"/>
                </a:solidFill>
                <a:latin typeface="+mn-lt"/>
                <a:ea typeface="+mn-ea"/>
                <a:cs typeface="+mn-cs"/>
              </a:rPr>
              <a:t>Some services may require authorization from your health care provider.  And you must still make sure you are seeing Providers that are In Network with their Local BCBS as an HMO Provider.</a:t>
            </a:r>
            <a:endParaRPr lang="en-US" sz="1200" kern="1200" dirty="0">
              <a:solidFill>
                <a:schemeClr val="tx1"/>
              </a:solidFill>
              <a:effectLst/>
              <a:latin typeface="+mn-lt"/>
              <a:ea typeface="+mn-ea"/>
              <a:cs typeface="+mn-cs"/>
            </a:endParaRPr>
          </a:p>
          <a:p>
            <a:endParaRPr lang="en-US" altLang="en-US" dirty="0">
              <a:latin typeface="Arial" panose="020B0604020202020204" pitchFamily="34" charset="0"/>
            </a:endParaRPr>
          </a:p>
        </p:txBody>
      </p:sp>
      <p:sp>
        <p:nvSpPr>
          <p:cNvPr id="7173" name="Slide Number Placeholder 3">
            <a:extLst>
              <a:ext uri="{FF2B5EF4-FFF2-40B4-BE49-F238E27FC236}">
                <a16:creationId xmlns:a16="http://schemas.microsoft.com/office/drawing/2014/main" id="{5619CED3-9957-16EF-1AE7-E5A28FE485CF}"/>
              </a:ext>
            </a:extLst>
          </p:cNvPr>
          <p:cNvSpPr txBox="1">
            <a:spLocks noGrp="1"/>
          </p:cNvSpPr>
          <p:nvPr/>
        </p:nvSpPr>
        <p:spPr bwMode="auto">
          <a:xfrm>
            <a:off x="3886200" y="8831263"/>
            <a:ext cx="29718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9A93444-42A3-4152-AE51-01BBA7015992}"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858911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6479C-3BE0-586E-A757-F6DC6FD6EE7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E34B30-89F1-BD9C-0F36-BF7B0C212DE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25D8C0-6A30-656F-63F9-71D0A3453B68}"/>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5" name="Footer Placeholder 4">
            <a:extLst>
              <a:ext uri="{FF2B5EF4-FFF2-40B4-BE49-F238E27FC236}">
                <a16:creationId xmlns:a16="http://schemas.microsoft.com/office/drawing/2014/main" id="{8700B84B-90FB-D652-9098-83DDCB9382C3}"/>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6A9A33AF-7D76-BBBD-D13F-728469562646}"/>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333837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D5FFA-7968-CB52-DCD9-FF7F82B26E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70C06A-D93F-16B1-9346-4B1BF88859A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2374C9-3D5A-7131-B4B9-A15C27F0B4A4}"/>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5" name="Footer Placeholder 4">
            <a:extLst>
              <a:ext uri="{FF2B5EF4-FFF2-40B4-BE49-F238E27FC236}">
                <a16:creationId xmlns:a16="http://schemas.microsoft.com/office/drawing/2014/main" id="{5C452213-94E4-9956-AB3C-90BCACD71C7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5C8224C3-FC7B-CA57-3F93-87864E4EA3C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29372107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Basic Tabl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1" cap="all" spc="300" baseline="0">
                <a:solidFill>
                  <a:schemeClr val="accent4"/>
                </a:solidFill>
                <a:latin typeface="Bebas Neue" panose="020B0606020202050201" pitchFamily="34" charset="77"/>
              </a:defRPr>
            </a:lvl1pPr>
          </a:lstStyle>
          <a:p>
            <a:pPr lvl="0"/>
            <a:r>
              <a:rPr lang="en-US" dirty="0"/>
              <a:t>title</a:t>
            </a:r>
          </a:p>
        </p:txBody>
      </p:sp>
      <p:sp>
        <p:nvSpPr>
          <p:cNvPr id="31" name="Text Placeholder 3">
            <a:extLst>
              <a:ext uri="{FF2B5EF4-FFF2-40B4-BE49-F238E27FC236}">
                <a16:creationId xmlns:a16="http://schemas.microsoft.com/office/drawing/2014/main" id="{3E7DC432-6BA3-4323-9486-2CF178DA50EA}"/>
              </a:ext>
            </a:extLst>
          </p:cNvPr>
          <p:cNvSpPr>
            <a:spLocks noGrp="1"/>
          </p:cNvSpPr>
          <p:nvPr>
            <p:ph type="body" sz="quarter" idx="11"/>
          </p:nvPr>
        </p:nvSpPr>
        <p:spPr>
          <a:xfrm>
            <a:off x="603504" y="758952"/>
            <a:ext cx="8010144" cy="381000"/>
          </a:xfrm>
          <a:prstGeom prst="rect">
            <a:avLst/>
          </a:prstGeom>
        </p:spPr>
        <p:txBody>
          <a:bodyPr/>
          <a:lstStyle>
            <a:lvl1pPr>
              <a:defRPr sz="1600">
                <a:latin typeface="DM Sans" pitchFamily="2" charset="0"/>
              </a:defRPr>
            </a:lvl1pPr>
          </a:lstStyle>
          <a:p>
            <a:endParaRPr lang="en-US" dirty="0"/>
          </a:p>
        </p:txBody>
      </p:sp>
    </p:spTree>
    <p:extLst>
      <p:ext uri="{BB962C8B-B14F-4D97-AF65-F5344CB8AC3E}">
        <p14:creationId xmlns:p14="http://schemas.microsoft.com/office/powerpoint/2010/main" val="3470351952"/>
      </p:ext>
    </p:extLst>
  </p:cSld>
  <p:clrMapOvr>
    <a:masterClrMapping/>
  </p:clrMapOvr>
  <p:transition spd="med">
    <p:pull/>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181286783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29918842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9379778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6030038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420242737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5265028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22061869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7396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813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379F5-AFCC-13EA-B922-BDBD27A03B6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42BB2E-8877-8FF8-1C07-175D3F35316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A9279-C081-8629-0E82-D3A590F1A21A}"/>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5" name="Footer Placeholder 4">
            <a:extLst>
              <a:ext uri="{FF2B5EF4-FFF2-40B4-BE49-F238E27FC236}">
                <a16:creationId xmlns:a16="http://schemas.microsoft.com/office/drawing/2014/main" id="{65AC31B4-E432-536A-5904-81BAC15012A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5D00DA7-BA17-DFAC-9929-B9359466D707}"/>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36886902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121610830"/>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2491645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7079580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14796608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8250824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9447078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05335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97924359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44717972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059517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0" baseline="0">
                <a:solidFill>
                  <a:schemeClr val="accent1"/>
                </a:solidFill>
                <a:latin typeface="DM Sans" pitchFamily="2" charset="77"/>
              </a:defRPr>
            </a:lvl1pPr>
          </a:lstStyle>
          <a:p>
            <a:pPr lvl="0"/>
            <a:r>
              <a:rPr lang="en-US" dirty="0"/>
              <a:t>DATE</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67056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0" baseline="0" dirty="0">
                <a:solidFill>
                  <a:srgbClr val="0D4877"/>
                </a:solidFill>
                <a:latin typeface="DM Sans" pitchFamily="2" charset="77"/>
                <a:ea typeface="+mn-ea"/>
                <a:cs typeface="+mn-cs"/>
              </a:defRPr>
            </a:lvl1pPr>
          </a:lstStyle>
          <a:p>
            <a:pPr fontAlgn="auto">
              <a:spcAft>
                <a:spcPts val="0"/>
              </a:spcAft>
            </a:pPr>
            <a:r>
              <a:rPr lang="en-US" sz="1800" dirty="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a:t>
            </a:r>
          </a:p>
        </p:txBody>
      </p:sp>
      <p:pic>
        <p:nvPicPr>
          <p:cNvPr id="2" name="Picture 1" descr="Blue Cross Blue Shield of Massachusetts Logo">
            <a:extLst>
              <a:ext uri="{FF2B5EF4-FFF2-40B4-BE49-F238E27FC236}">
                <a16:creationId xmlns:a16="http://schemas.microsoft.com/office/drawing/2014/main" id="{0EFA2B33-DE4C-AF93-D985-6F251BC84428}"/>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3972353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58794655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26687100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2386641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99849788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28415959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dirty="0"/>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dirty="0"/>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DM Sans" pitchFamily="2" charset="77"/>
              </a:defRPr>
            </a:lvl1pPr>
          </a:lstStyle>
          <a:p>
            <a:pPr lvl="0"/>
            <a:r>
              <a:rPr lang="en-US" dirty="0"/>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Tree>
    <p:extLst>
      <p:ext uri="{BB962C8B-B14F-4D97-AF65-F5344CB8AC3E}">
        <p14:creationId xmlns:p14="http://schemas.microsoft.com/office/powerpoint/2010/main" val="23716325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Iconography library</a:t>
            </a:r>
          </a:p>
        </p:txBody>
      </p:sp>
    </p:spTree>
    <p:extLst>
      <p:ext uri="{BB962C8B-B14F-4D97-AF65-F5344CB8AC3E}">
        <p14:creationId xmlns:p14="http://schemas.microsoft.com/office/powerpoint/2010/main" val="426986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68568577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dirty="0"/>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dirty="0"/>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4530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Providers Making Progress">
    <p:spTree>
      <p:nvGrpSpPr>
        <p:cNvPr id="1" name=""/>
        <p:cNvGrpSpPr/>
        <p:nvPr/>
      </p:nvGrpSpPr>
      <p:grpSpPr>
        <a:xfrm>
          <a:off x="0" y="0"/>
          <a:ext cx="0" cy="0"/>
          <a:chOff x="0" y="0"/>
          <a:chExt cx="0" cy="0"/>
        </a:xfrm>
      </p:grpSpPr>
      <p:sp>
        <p:nvSpPr>
          <p:cNvPr id="38" name="Vertical Text Placeholder 37">
            <a:extLst>
              <a:ext uri="{FF2B5EF4-FFF2-40B4-BE49-F238E27FC236}">
                <a16:creationId xmlns:a16="http://schemas.microsoft.com/office/drawing/2014/main" id="{1A3793D0-D900-9D4D-AC11-C7F40059F492}"/>
              </a:ext>
            </a:extLst>
          </p:cNvPr>
          <p:cNvSpPr>
            <a:spLocks noGrp="1"/>
          </p:cNvSpPr>
          <p:nvPr>
            <p:ph type="body" orient="vert" sz="quarter" idx="19" hasCustomPrompt="1"/>
          </p:nvPr>
        </p:nvSpPr>
        <p:spPr>
          <a:xfrm rot="10800000">
            <a:off x="6106459" y="2760446"/>
            <a:ext cx="342900" cy="2156408"/>
          </a:xfrm>
          <a:prstGeom prst="rect">
            <a:avLst/>
          </a:prstGeom>
        </p:spPr>
        <p:txBody>
          <a:bodyPr vert="eaVert"/>
          <a:lstStyle>
            <a:lvl1pPr marL="0" indent="0" algn="ctr">
              <a:buNone/>
              <a:defRPr sz="1200" b="1">
                <a:solidFill>
                  <a:schemeClr val="accent1"/>
                </a:solidFill>
                <a:latin typeface="DM Sans" pitchFamily="2" charset="77"/>
              </a:defRPr>
            </a:lvl1pPr>
          </a:lstStyle>
          <a:p>
            <a:pPr lvl="0"/>
            <a:r>
              <a:rPr lang="en-US" dirty="0"/>
              <a:t>% statistical data point</a:t>
            </a:r>
          </a:p>
        </p:txBody>
      </p:sp>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7269524" y="2568254"/>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428704" y="2562996"/>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11" name="Text Placeholder 8">
            <a:extLst>
              <a:ext uri="{FF2B5EF4-FFF2-40B4-BE49-F238E27FC236}">
                <a16:creationId xmlns:a16="http://schemas.microsoft.com/office/drawing/2014/main" id="{6B7F5DB1-20F0-734B-9DE0-26F8F72C2F8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2E947BFB-538D-BD45-B9A3-9156BE0618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78358243"/>
      </p:ext>
    </p:extLst>
  </p:cSld>
  <p:clrMapOvr>
    <a:masterClrMapping/>
  </p:clrMapOvr>
  <p:transition spd="med">
    <p:pul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1">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79E526DB-3885-CD4F-BEC9-DC486714E2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7">
            <a:extLst>
              <a:ext uri="{FF2B5EF4-FFF2-40B4-BE49-F238E27FC236}">
                <a16:creationId xmlns:a16="http://schemas.microsoft.com/office/drawing/2014/main" id="{EAAC94F2-1DB6-E04C-BBD8-CD47F67AD94C}"/>
              </a:ext>
            </a:extLst>
          </p:cNvPr>
          <p:cNvSpPr>
            <a:spLocks noGrp="1"/>
          </p:cNvSpPr>
          <p:nvPr>
            <p:ph type="body" sz="quarter" idx="10" hasCustomPrompt="1"/>
          </p:nvPr>
        </p:nvSpPr>
        <p:spPr>
          <a:xfrm>
            <a:off x="1280159"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400" b="0" i="0" kern="1200" spc="0" dirty="0" smtClean="0">
                <a:solidFill>
                  <a:schemeClr val="bg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3" name="Text Placeholder 3">
            <a:extLst>
              <a:ext uri="{FF2B5EF4-FFF2-40B4-BE49-F238E27FC236}">
                <a16:creationId xmlns:a16="http://schemas.microsoft.com/office/drawing/2014/main" id="{9FFE4034-7A69-F94E-8E8A-EC8F21DF8431}"/>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bg1"/>
                </a:solidFill>
                <a:latin typeface="DM Sans" pitchFamily="2" charset="77"/>
              </a:defRPr>
            </a:lvl1pPr>
          </a:lstStyle>
          <a:p>
            <a:pPr lvl="0"/>
            <a:r>
              <a:rPr lang="en-US" sz="1800" dirty="0"/>
              <a:t>MONTH 2020</a:t>
            </a:r>
          </a:p>
        </p:txBody>
      </p:sp>
      <p:sp>
        <p:nvSpPr>
          <p:cNvPr id="7" name="Text Placeholder 6">
            <a:extLst>
              <a:ext uri="{FF2B5EF4-FFF2-40B4-BE49-F238E27FC236}">
                <a16:creationId xmlns:a16="http://schemas.microsoft.com/office/drawing/2014/main" id="{9217AF14-8AC8-E74A-8612-2450ACFA30E5}"/>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
        <p:nvSpPr>
          <p:cNvPr id="14" name="Rectangle 13">
            <a:extLst>
              <a:ext uri="{FF2B5EF4-FFF2-40B4-BE49-F238E27FC236}">
                <a16:creationId xmlns:a16="http://schemas.microsoft.com/office/drawing/2014/main" id="{6428CD77-39DE-3443-BC96-79149A75013F}"/>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0" name="TextBox 9">
            <a:extLst>
              <a:ext uri="{FF2B5EF4-FFF2-40B4-BE49-F238E27FC236}">
                <a16:creationId xmlns:a16="http://schemas.microsoft.com/office/drawing/2014/main" id="{11DC3AA0-62ED-D444-8DEE-CB6EC404B255}"/>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2" name="Picture 11" descr="A picture containing object, clock, drawing&#10;&#10;Description automatically generated">
            <a:extLst>
              <a:ext uri="{FF2B5EF4-FFF2-40B4-BE49-F238E27FC236}">
                <a16:creationId xmlns:a16="http://schemas.microsoft.com/office/drawing/2014/main" id="{57383247-2E9D-AE41-83B6-B0C392B44C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Tree>
    <p:extLst>
      <p:ext uri="{BB962C8B-B14F-4D97-AF65-F5344CB8AC3E}">
        <p14:creationId xmlns:p14="http://schemas.microsoft.com/office/powerpoint/2010/main" val="6761766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65968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1007522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447800"/>
            <a:ext cx="5545667"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8467" y="1447800"/>
            <a:ext cx="5545667" cy="3392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475745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9098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442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67642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15673200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870249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97133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8101" y="152400"/>
            <a:ext cx="2976033" cy="4687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 y="152400"/>
            <a:ext cx="8724900" cy="4687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166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Title Slide - Whit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13C16B7-9F51-CC46-A3B9-CAFF031E3FE9}"/>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sp>
        <p:nvSpPr>
          <p:cNvPr id="10" name="Text Placeholder 17">
            <a:extLst>
              <a:ext uri="{FF2B5EF4-FFF2-40B4-BE49-F238E27FC236}">
                <a16:creationId xmlns:a16="http://schemas.microsoft.com/office/drawing/2014/main" id="{23AB1E6F-B4F3-B949-A804-BD78B9489E2B}"/>
              </a:ext>
            </a:extLst>
          </p:cNvPr>
          <p:cNvSpPr>
            <a:spLocks noGrp="1"/>
          </p:cNvSpPr>
          <p:nvPr>
            <p:ph type="body" sz="quarter" idx="10" hasCustomPrompt="1"/>
          </p:nvPr>
        </p:nvSpPr>
        <p:spPr>
          <a:xfrm>
            <a:off x="1295400" y="41910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rgbClr val="2574BB"/>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Subtitle</a:t>
            </a:r>
          </a:p>
        </p:txBody>
      </p:sp>
      <p:sp>
        <p:nvSpPr>
          <p:cNvPr id="15" name="Text Placeholder 3">
            <a:extLst>
              <a:ext uri="{FF2B5EF4-FFF2-40B4-BE49-F238E27FC236}">
                <a16:creationId xmlns:a16="http://schemas.microsoft.com/office/drawing/2014/main" id="{18A9D98F-95DB-A140-918C-3A7732526BBC}"/>
              </a:ext>
            </a:extLst>
          </p:cNvPr>
          <p:cNvSpPr>
            <a:spLocks noGrp="1"/>
          </p:cNvSpPr>
          <p:nvPr>
            <p:ph type="body" sz="quarter" idx="12" hasCustomPrompt="1"/>
          </p:nvPr>
        </p:nvSpPr>
        <p:spPr>
          <a:xfrm>
            <a:off x="1280159" y="2965374"/>
            <a:ext cx="2987041" cy="252954"/>
          </a:xfrm>
          <a:prstGeom prst="rect">
            <a:avLst/>
          </a:prstGeom>
        </p:spPr>
        <p:txBody>
          <a:bodyPr wrap="square" lIns="0" tIns="0" rIns="0" bIns="0">
            <a:spAutoFit/>
          </a:bodyPr>
          <a:lstStyle>
            <a:lvl1pPr marL="0" indent="0">
              <a:buNone/>
              <a:defRPr sz="1800" b="1" i="0" cap="all" spc="0" baseline="0">
                <a:solidFill>
                  <a:schemeClr val="accent1"/>
                </a:solidFill>
                <a:latin typeface="DM Sans" pitchFamily="2" charset="77"/>
              </a:defRPr>
            </a:lvl1pPr>
          </a:lstStyle>
          <a:p>
            <a:pPr lvl="0"/>
            <a:r>
              <a:rPr lang="en-US" sz="1800" dirty="0"/>
              <a:t>MONTH 2020</a:t>
            </a:r>
          </a:p>
        </p:txBody>
      </p:sp>
      <p:sp>
        <p:nvSpPr>
          <p:cNvPr id="6" name="Text Placeholder 6">
            <a:extLst>
              <a:ext uri="{FF2B5EF4-FFF2-40B4-BE49-F238E27FC236}">
                <a16:creationId xmlns:a16="http://schemas.microsoft.com/office/drawing/2014/main" id="{6FC7F44D-B534-9948-B1FC-F32B26EDC017}"/>
              </a:ext>
            </a:extLst>
          </p:cNvPr>
          <p:cNvSpPr>
            <a:spLocks noGrp="1"/>
          </p:cNvSpPr>
          <p:nvPr>
            <p:ph type="body" sz="quarter" idx="15" hasCustomPrompt="1"/>
          </p:nvPr>
        </p:nvSpPr>
        <p:spPr>
          <a:xfrm>
            <a:off x="1219200" y="3468624"/>
            <a:ext cx="7620000" cy="612649"/>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Title Slide option 1</a:t>
            </a:r>
          </a:p>
        </p:txBody>
      </p:sp>
    </p:spTree>
    <p:extLst>
      <p:ext uri="{BB962C8B-B14F-4D97-AF65-F5344CB8AC3E}">
        <p14:creationId xmlns:p14="http://schemas.microsoft.com/office/powerpoint/2010/main" val="429340376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855200" cy="914400"/>
          </a:xfrm>
        </p:spPr>
        <p:txBody>
          <a:bodyPr/>
          <a:lstStyle/>
          <a:p>
            <a:r>
              <a:rPr lang="en-US"/>
              <a:t>Click to edit Master title style</a:t>
            </a:r>
          </a:p>
        </p:txBody>
      </p:sp>
      <p:sp>
        <p:nvSpPr>
          <p:cNvPr id="3" name="Table Placeholder 2"/>
          <p:cNvSpPr>
            <a:spLocks noGrp="1"/>
          </p:cNvSpPr>
          <p:nvPr>
            <p:ph type="tbl" idx="1"/>
          </p:nvPr>
        </p:nvSpPr>
        <p:spPr>
          <a:xfrm>
            <a:off x="609600" y="1447800"/>
            <a:ext cx="11294533" cy="3392488"/>
          </a:xfrm>
        </p:spPr>
        <p:txBody>
          <a:bodyPr/>
          <a:lstStyle/>
          <a:p>
            <a:pPr lvl="0"/>
            <a:endParaRPr lang="en-US" noProof="0"/>
          </a:p>
        </p:txBody>
      </p:sp>
    </p:spTree>
    <p:extLst>
      <p:ext uri="{BB962C8B-B14F-4D97-AF65-F5344CB8AC3E}">
        <p14:creationId xmlns:p14="http://schemas.microsoft.com/office/powerpoint/2010/main" val="2806268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ster Title Slide - Blue and Whit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A720FF97-C41C-D34E-9EB4-384D4389D5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 Placeholder 9">
            <a:extLst>
              <a:ext uri="{FF2B5EF4-FFF2-40B4-BE49-F238E27FC236}">
                <a16:creationId xmlns:a16="http://schemas.microsoft.com/office/drawing/2014/main" id="{1F389AC1-84E3-4E44-AC8E-58ADFBFFEE3E}"/>
              </a:ext>
            </a:extLst>
          </p:cNvPr>
          <p:cNvSpPr>
            <a:spLocks noGrp="1"/>
          </p:cNvSpPr>
          <p:nvPr>
            <p:ph type="body" sz="quarter" idx="10" hasCustomPrompt="1"/>
          </p:nvPr>
        </p:nvSpPr>
        <p:spPr>
          <a:xfrm>
            <a:off x="1295400" y="3124200"/>
            <a:ext cx="6705600" cy="540917"/>
          </a:xfrm>
          <a:prstGeom prst="rect">
            <a:avLst/>
          </a:prstGeom>
        </p:spPr>
        <p:txBody>
          <a:bodyPr wrap="square" lIns="0" tIns="0" rIns="0" bIns="0">
            <a:noAutofit/>
          </a:bodyPr>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66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1</a:t>
            </a:r>
          </a:p>
        </p:txBody>
      </p:sp>
      <p:sp>
        <p:nvSpPr>
          <p:cNvPr id="10" name="Content Placeholder 10">
            <a:extLst>
              <a:ext uri="{FF2B5EF4-FFF2-40B4-BE49-F238E27FC236}">
                <a16:creationId xmlns:a16="http://schemas.microsoft.com/office/drawing/2014/main" id="{EAE4D895-69CB-3245-A4C0-BAD9D4FFBF5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pic>
        <p:nvPicPr>
          <p:cNvPr id="13" name="Picture 12" descr="A picture containing object, clock, drawing&#10;&#10;Description automatically generated">
            <a:extLst>
              <a:ext uri="{FF2B5EF4-FFF2-40B4-BE49-F238E27FC236}">
                <a16:creationId xmlns:a16="http://schemas.microsoft.com/office/drawing/2014/main" id="{25C8DD14-3C56-3646-88AE-A4B0A01F66F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5125" y="410289"/>
            <a:ext cx="1133475" cy="457200"/>
          </a:xfrm>
          <a:prstGeom prst="rect">
            <a:avLst/>
          </a:prstGeom>
        </p:spPr>
      </p:pic>
      <p:sp>
        <p:nvSpPr>
          <p:cNvPr id="9" name="Rectangle 8">
            <a:extLst>
              <a:ext uri="{FF2B5EF4-FFF2-40B4-BE49-F238E27FC236}">
                <a16:creationId xmlns:a16="http://schemas.microsoft.com/office/drawing/2014/main" id="{AD38A769-51A8-7E43-8F85-71C0AB799D1D}"/>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11" name="TextBox 10">
            <a:extLst>
              <a:ext uri="{FF2B5EF4-FFF2-40B4-BE49-F238E27FC236}">
                <a16:creationId xmlns:a16="http://schemas.microsoft.com/office/drawing/2014/main" id="{F5138213-F426-314B-9F9A-753C5C7C9550}"/>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29930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ster Title Slide - White">
    <p:spTree>
      <p:nvGrpSpPr>
        <p:cNvPr id="1" name=""/>
        <p:cNvGrpSpPr/>
        <p:nvPr/>
      </p:nvGrpSpPr>
      <p:grpSpPr>
        <a:xfrm>
          <a:off x="0" y="0"/>
          <a:ext cx="0" cy="0"/>
          <a:chOff x="0" y="0"/>
          <a:chExt cx="0" cy="0"/>
        </a:xfrm>
      </p:grpSpPr>
      <p:pic>
        <p:nvPicPr>
          <p:cNvPr id="3" name="Picture 2" descr="A picture containing mirror&#10;&#10;Description automatically generated">
            <a:extLst>
              <a:ext uri="{FF2B5EF4-FFF2-40B4-BE49-F238E27FC236}">
                <a16:creationId xmlns:a16="http://schemas.microsoft.com/office/drawing/2014/main" id="{8EB13B30-B115-F941-841B-72BA0B0778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 Placeholder 9">
            <a:extLst>
              <a:ext uri="{FF2B5EF4-FFF2-40B4-BE49-F238E27FC236}">
                <a16:creationId xmlns:a16="http://schemas.microsoft.com/office/drawing/2014/main" id="{C0E71645-E3A0-0C42-9195-8E489895FB78}"/>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4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 </a:t>
            </a:r>
          </a:p>
        </p:txBody>
      </p:sp>
      <p:sp>
        <p:nvSpPr>
          <p:cNvPr id="19" name="Content Placeholder 10">
            <a:extLst>
              <a:ext uri="{FF2B5EF4-FFF2-40B4-BE49-F238E27FC236}">
                <a16:creationId xmlns:a16="http://schemas.microsoft.com/office/drawing/2014/main" id="{328ABE54-3B5D-BC4F-A8FD-4F9A4FF79DB9}"/>
              </a:ext>
            </a:extLst>
          </p:cNvPr>
          <p:cNvSpPr>
            <a:spLocks noGrp="1"/>
          </p:cNvSpPr>
          <p:nvPr>
            <p:ph sz="quarter" idx="11" hasCustomPrompt="1"/>
          </p:nvPr>
        </p:nvSpPr>
        <p:spPr>
          <a:xfrm>
            <a:off x="1295400" y="3733800"/>
            <a:ext cx="6705600" cy="304800"/>
          </a:xfrm>
          <a:prstGeom prst="rect">
            <a:avLst/>
          </a:prstGeom>
        </p:spPr>
        <p:txBody>
          <a:bodyPr lIns="0" tIns="0" rIns="0" bIns="0"/>
          <a:lstStyle>
            <a:lvl1pPr marL="0" indent="0">
              <a:buNone/>
              <a:defRPr sz="1800" b="0" i="0" cap="all" spc="0" baseline="0">
                <a:solidFill>
                  <a:schemeClr val="accent1"/>
                </a:solidFill>
                <a:latin typeface="DM Sans" pitchFamily="2" charset="77"/>
              </a:defRPr>
            </a:lvl1pPr>
          </a:lstStyle>
          <a:p>
            <a:pPr lvl="0"/>
            <a:r>
              <a:rPr lang="en-US" dirty="0"/>
              <a:t>SECTION SUBTITLE</a:t>
            </a:r>
          </a:p>
        </p:txBody>
      </p:sp>
      <p:sp>
        <p:nvSpPr>
          <p:cNvPr id="7" name="Rectangle 6">
            <a:extLst>
              <a:ext uri="{FF2B5EF4-FFF2-40B4-BE49-F238E27FC236}">
                <a16:creationId xmlns:a16="http://schemas.microsoft.com/office/drawing/2014/main" id="{82B07457-5542-0E42-A263-2A5C87968823}"/>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Roboto" charset="0"/>
              </a:rPr>
              <a:t>Blue Cross Blue Shield of Massachusetts is an Independent Licensee of the Blue Cross and Blue Shield Association.</a:t>
            </a:r>
            <a:endParaRPr lang="en-US" sz="550" dirty="0">
              <a:solidFill>
                <a:schemeClr val="accent6"/>
              </a:solidFill>
            </a:endParaRPr>
          </a:p>
        </p:txBody>
      </p:sp>
      <p:sp>
        <p:nvSpPr>
          <p:cNvPr id="8" name="TextBox 7">
            <a:extLst>
              <a:ext uri="{FF2B5EF4-FFF2-40B4-BE49-F238E27FC236}">
                <a16:creationId xmlns:a16="http://schemas.microsoft.com/office/drawing/2014/main" id="{0984A120-E060-8445-8888-BAF21DD4C4A8}"/>
              </a:ext>
            </a:extLst>
          </p:cNvPr>
          <p:cNvSpPr txBox="1"/>
          <p:nvPr userDrawn="1"/>
        </p:nvSpPr>
        <p:spPr>
          <a:xfrm>
            <a:off x="7799832" y="6245352"/>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endParaRPr>
          </a:p>
        </p:txBody>
      </p:sp>
      <p:pic>
        <p:nvPicPr>
          <p:cNvPr id="11" name="Picture 10" descr="Blue Cross Blue Shield of Massachusetts Logo">
            <a:extLst>
              <a:ext uri="{FF2B5EF4-FFF2-40B4-BE49-F238E27FC236}">
                <a16:creationId xmlns:a16="http://schemas.microsoft.com/office/drawing/2014/main" id="{8A673103-26D6-C64A-AA30-B086CD6CBA75}"/>
              </a:ext>
            </a:extLst>
          </p:cNvPr>
          <p:cNvPicPr preferRelativeResize="0">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12081353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6F3A639A-6109-B54D-9145-3579E4840AED}"/>
              </a:ext>
            </a:extLst>
          </p:cNvPr>
          <p:cNvCxnSpPr/>
          <p:nvPr userDrawn="1"/>
        </p:nvCxnSpPr>
        <p:spPr>
          <a:xfrm>
            <a:off x="1056861" y="2166730"/>
            <a:ext cx="10078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Text Placeholder 6">
            <a:extLst>
              <a:ext uri="{FF2B5EF4-FFF2-40B4-BE49-F238E27FC236}">
                <a16:creationId xmlns:a16="http://schemas.microsoft.com/office/drawing/2014/main" id="{C2816257-401A-F240-B333-525CCB812138}"/>
              </a:ext>
            </a:extLst>
          </p:cNvPr>
          <p:cNvSpPr>
            <a:spLocks noGrp="1"/>
          </p:cNvSpPr>
          <p:nvPr>
            <p:ph type="body" sz="quarter" idx="15" hasCustomPrompt="1"/>
          </p:nvPr>
        </p:nvSpPr>
        <p:spPr>
          <a:xfrm>
            <a:off x="1056859" y="2524746"/>
            <a:ext cx="10078279" cy="2961652"/>
          </a:xfrm>
          <a:prstGeom prst="rect">
            <a:avLst/>
          </a:prstGeom>
        </p:spPr>
        <p:txBody>
          <a:bodyPr/>
          <a:lstStyle>
            <a:lvl1pPr marL="0" indent="0">
              <a:buNone/>
              <a:defRPr sz="4800">
                <a:solidFill>
                  <a:srgbClr val="FD5D3B"/>
                </a:solidFill>
                <a:latin typeface="Bebas Neue" panose="020B0606020202050201" pitchFamily="34" charset="77"/>
              </a:defRPr>
            </a:lvl1pPr>
            <a:lvl2pPr marL="457200" indent="0">
              <a:buNone/>
              <a:defRPr sz="4800">
                <a:solidFill>
                  <a:srgbClr val="FD5D3B"/>
                </a:solidFill>
                <a:latin typeface="Bebas Neue" panose="020B0606020202050201" pitchFamily="34" charset="77"/>
              </a:defRPr>
            </a:lvl2pPr>
            <a:lvl3pPr marL="914400" indent="0">
              <a:buNone/>
              <a:defRPr sz="4800">
                <a:solidFill>
                  <a:srgbClr val="FD5D3B"/>
                </a:solidFill>
                <a:latin typeface="Bebas Neue" panose="020B0606020202050201" pitchFamily="34" charset="77"/>
              </a:defRPr>
            </a:lvl3pPr>
            <a:lvl4pPr marL="1371600" indent="0">
              <a:buNone/>
              <a:defRPr sz="4800">
                <a:solidFill>
                  <a:srgbClr val="FD5D3B"/>
                </a:solidFill>
                <a:latin typeface="Bebas Neue" panose="020B0606020202050201" pitchFamily="34" charset="77"/>
              </a:defRPr>
            </a:lvl4pPr>
            <a:lvl5pPr marL="1828800" indent="0">
              <a:buNone/>
              <a:defRPr sz="4800">
                <a:solidFill>
                  <a:srgbClr val="FD5D3B"/>
                </a:solidFill>
                <a:latin typeface="Bebas Neue" panose="020B0606020202050201" pitchFamily="34" charset="77"/>
              </a:defRPr>
            </a:lvl5pPr>
          </a:lstStyle>
          <a:p>
            <a:pPr lvl="0"/>
            <a:r>
              <a:rPr lang="en-US" dirty="0"/>
              <a:t>Placeholder</a:t>
            </a:r>
          </a:p>
        </p:txBody>
      </p:sp>
    </p:spTree>
    <p:extLst>
      <p:ext uri="{BB962C8B-B14F-4D97-AF65-F5344CB8AC3E}">
        <p14:creationId xmlns:p14="http://schemas.microsoft.com/office/powerpoint/2010/main" val="1069522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2C1A887-CD57-1941-8F84-26A9D4CDC693}"/>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9">
            <a:extLst>
              <a:ext uri="{FF2B5EF4-FFF2-40B4-BE49-F238E27FC236}">
                <a16:creationId xmlns:a16="http://schemas.microsoft.com/office/drawing/2014/main" id="{8686BFAF-B0BC-BE4A-BEE4-271BFC0162F2}"/>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 </a:t>
            </a:r>
          </a:p>
        </p:txBody>
      </p:sp>
      <p:sp>
        <p:nvSpPr>
          <p:cNvPr id="14" name="Content Placeholder 10">
            <a:extLst>
              <a:ext uri="{FF2B5EF4-FFF2-40B4-BE49-F238E27FC236}">
                <a16:creationId xmlns:a16="http://schemas.microsoft.com/office/drawing/2014/main" id="{5A3747DF-1799-CA49-B6D4-435C14CCE692}"/>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cap="all" spc="0" baseline="0">
                <a:solidFill>
                  <a:schemeClr val="bg1"/>
                </a:solidFill>
                <a:latin typeface="DM Sans" pitchFamily="2" charset="77"/>
              </a:defRPr>
            </a:lvl1pPr>
          </a:lstStyle>
          <a:p>
            <a:pPr lvl="0"/>
            <a:r>
              <a:rPr lang="en-US" dirty="0"/>
              <a:t>SECTION SUBTITLE</a:t>
            </a:r>
          </a:p>
        </p:txBody>
      </p:sp>
      <p:sp>
        <p:nvSpPr>
          <p:cNvPr id="18" name="TextBox 17">
            <a:extLst>
              <a:ext uri="{FF2B5EF4-FFF2-40B4-BE49-F238E27FC236}">
                <a16:creationId xmlns:a16="http://schemas.microsoft.com/office/drawing/2014/main" id="{B2C99472-6389-8F43-9069-8AD6C04F469E}"/>
              </a:ext>
            </a:extLst>
          </p:cNvPr>
          <p:cNvSpPr txBox="1"/>
          <p:nvPr userDrawn="1"/>
        </p:nvSpPr>
        <p:spPr>
          <a:xfrm>
            <a:off x="4315968"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B3B8631D-3F22-CA48-99D2-3E802A18CBAE}"/>
              </a:ext>
            </a:extLst>
          </p:cNvPr>
          <p:cNvSpPr/>
          <p:nvPr userDrawn="1"/>
        </p:nvSpPr>
        <p:spPr>
          <a:xfrm>
            <a:off x="6336792"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8" name="Picture 7" descr="A picture containing drawing&#10;&#10;Description automatically generated">
            <a:extLst>
              <a:ext uri="{FF2B5EF4-FFF2-40B4-BE49-F238E27FC236}">
                <a16:creationId xmlns:a16="http://schemas.microsoft.com/office/drawing/2014/main" id="{8C1CC89E-EDE0-684D-812F-3CA2D8BDE9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2725" y="-76200"/>
            <a:ext cx="1438275" cy="1438275"/>
          </a:xfrm>
          <a:prstGeom prst="rect">
            <a:avLst/>
          </a:prstGeom>
        </p:spPr>
      </p:pic>
    </p:spTree>
    <p:extLst>
      <p:ext uri="{BB962C8B-B14F-4D97-AF65-F5344CB8AC3E}">
        <p14:creationId xmlns:p14="http://schemas.microsoft.com/office/powerpoint/2010/main" val="738329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A4E77F90-EBDB-2341-96E4-1228B5343DD8}"/>
              </a:ext>
            </a:extLst>
          </p:cNvPr>
          <p:cNvSpPr>
            <a:spLocks noGrp="1"/>
          </p:cNvSpPr>
          <p:nvPr>
            <p:ph type="body" sz="quarter" idx="14" hasCustomPrompt="1"/>
          </p:nvPr>
        </p:nvSpPr>
        <p:spPr>
          <a:xfrm>
            <a:off x="1295400" y="1447800"/>
            <a:ext cx="2438400" cy="3505200"/>
          </a:xfrm>
          <a:prstGeom prst="rect">
            <a:avLst/>
          </a:prstGeom>
        </p:spPr>
        <p:txBody>
          <a:bodyPr anchor="ctr" anchorCtr="0"/>
          <a:lstStyle>
            <a:lvl1pPr marL="0" indent="0" algn="r">
              <a:buNone/>
              <a:defRPr sz="4800" b="0" cap="all" spc="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7" name="Text Placeholder 12">
            <a:extLst>
              <a:ext uri="{FF2B5EF4-FFF2-40B4-BE49-F238E27FC236}">
                <a16:creationId xmlns:a16="http://schemas.microsoft.com/office/drawing/2014/main" id="{097E7D69-DC57-6C46-BADA-DAB8CFA9187B}"/>
              </a:ext>
            </a:extLst>
          </p:cNvPr>
          <p:cNvSpPr>
            <a:spLocks noGrp="1"/>
          </p:cNvSpPr>
          <p:nvPr>
            <p:ph type="body" sz="quarter" idx="12"/>
          </p:nvPr>
        </p:nvSpPr>
        <p:spPr>
          <a:xfrm>
            <a:off x="4648200" y="1447800"/>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000" b="0" i="0" baseline="0">
                <a:solidFill>
                  <a:schemeClr val="accent1"/>
                </a:solidFill>
                <a:latin typeface="DM Sans" pitchFamily="2" charset="77"/>
              </a:defRPr>
            </a:lvl2pPr>
            <a:lvl3pPr>
              <a:buClr>
                <a:srgbClr val="164E9C"/>
              </a:buClr>
              <a:defRPr sz="1800" b="0" i="0" baseline="0">
                <a:solidFill>
                  <a:schemeClr val="accent1"/>
                </a:solidFill>
                <a:latin typeface="DM Sans" pitchFamily="2" charset="77"/>
              </a:defRPr>
            </a:lvl3pPr>
            <a:lvl4pPr>
              <a:buClr>
                <a:srgbClr val="164E9C"/>
              </a:buClr>
              <a:defRPr sz="1600" b="0" i="0" baseline="0">
                <a:solidFill>
                  <a:schemeClr val="accent1"/>
                </a:solidFill>
                <a:latin typeface="DM Sans" pitchFamily="2" charset="77"/>
              </a:defRPr>
            </a:lvl4pPr>
            <a:lvl5pPr>
              <a:buClr>
                <a:srgbClr val="164E9C"/>
              </a:buClr>
              <a:defRPr sz="1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90500958-20A3-5A4B-97D4-7BA09F3DA8D0}"/>
              </a:ext>
            </a:extLst>
          </p:cNvPr>
          <p:cNvCxnSpPr>
            <a:cxnSpLocks/>
          </p:cNvCxnSpPr>
          <p:nvPr userDrawn="1"/>
        </p:nvCxnSpPr>
        <p:spPr>
          <a:xfrm>
            <a:off x="4267200" y="1479480"/>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951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B37D-A8C8-E6F6-5870-9AAA1C6400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304A3B-AB8B-A3E1-D7B1-55352F9EB4C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A9318-21CD-48C1-57A4-B9329EAE714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5" name="Footer Placeholder 4">
            <a:extLst>
              <a:ext uri="{FF2B5EF4-FFF2-40B4-BE49-F238E27FC236}">
                <a16:creationId xmlns:a16="http://schemas.microsoft.com/office/drawing/2014/main" id="{C822E6C3-FDF2-BA5D-0CF9-C4831719702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E111727-B443-7FE3-DCD6-15DC53C5FB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2734267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ing Slide">
    <p:spTree>
      <p:nvGrpSpPr>
        <p:cNvPr id="1" name=""/>
        <p:cNvGrpSpPr/>
        <p:nvPr/>
      </p:nvGrpSpPr>
      <p:grpSpPr>
        <a:xfrm>
          <a:off x="0" y="0"/>
          <a:ext cx="0" cy="0"/>
          <a:chOff x="0" y="0"/>
          <a:chExt cx="0" cy="0"/>
        </a:xfrm>
      </p:grpSpPr>
      <p:sp>
        <p:nvSpPr>
          <p:cNvPr id="11" name="Text Placeholder 15">
            <a:extLst>
              <a:ext uri="{FF2B5EF4-FFF2-40B4-BE49-F238E27FC236}">
                <a16:creationId xmlns:a16="http://schemas.microsoft.com/office/drawing/2014/main" id="{A6D79BF1-9101-B34D-8DC4-4CA8810553D0}"/>
              </a:ext>
            </a:extLst>
          </p:cNvPr>
          <p:cNvSpPr>
            <a:spLocks noGrp="1"/>
          </p:cNvSpPr>
          <p:nvPr>
            <p:ph type="body" sz="quarter" idx="14" hasCustomPrompt="1"/>
          </p:nvPr>
        </p:nvSpPr>
        <p:spPr>
          <a:xfrm>
            <a:off x="60960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2" name="Straight Connector 11">
            <a:extLst>
              <a:ext uri="{FF2B5EF4-FFF2-40B4-BE49-F238E27FC236}">
                <a16:creationId xmlns:a16="http://schemas.microsoft.com/office/drawing/2014/main" id="{DE5FEB42-6C82-B54F-9425-A77A95C26711}"/>
              </a:ext>
            </a:extLst>
          </p:cNvPr>
          <p:cNvCxnSpPr>
            <a:cxnSpLocks/>
          </p:cNvCxnSpPr>
          <p:nvPr userDrawn="1"/>
        </p:nvCxnSpPr>
        <p:spPr>
          <a:xfrm>
            <a:off x="70195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4846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ulti Column Text Layout">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D2FFD37B-2CBA-6C4C-B1D2-1987AAA77222}"/>
              </a:ext>
            </a:extLst>
          </p:cNvPr>
          <p:cNvSpPr>
            <a:spLocks noGrp="1"/>
          </p:cNvSpPr>
          <p:nvPr>
            <p:ph type="body" sz="quarter" idx="17" hasCustomPrompt="1"/>
          </p:nvPr>
        </p:nvSpPr>
        <p:spPr>
          <a:xfrm>
            <a:off x="600075" y="1673352"/>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a:t>
            </a:r>
          </a:p>
        </p:txBody>
      </p:sp>
      <p:sp>
        <p:nvSpPr>
          <p:cNvPr id="11" name="Text Placeholder 6">
            <a:extLst>
              <a:ext uri="{FF2B5EF4-FFF2-40B4-BE49-F238E27FC236}">
                <a16:creationId xmlns:a16="http://schemas.microsoft.com/office/drawing/2014/main" id="{385A32C5-81BE-364D-BF75-225A05ED3668}"/>
              </a:ext>
            </a:extLst>
          </p:cNvPr>
          <p:cNvSpPr>
            <a:spLocks noGrp="1"/>
          </p:cNvSpPr>
          <p:nvPr>
            <p:ph type="body" sz="quarter" idx="16" hasCustomPrompt="1"/>
          </p:nvPr>
        </p:nvSpPr>
        <p:spPr>
          <a:xfrm>
            <a:off x="3429000" y="1673352"/>
            <a:ext cx="3865775" cy="145084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a:t>
            </a:r>
          </a:p>
        </p:txBody>
      </p:sp>
      <p:cxnSp>
        <p:nvCxnSpPr>
          <p:cNvPr id="12" name="Straight Connector 11">
            <a:extLst>
              <a:ext uri="{FF2B5EF4-FFF2-40B4-BE49-F238E27FC236}">
                <a16:creationId xmlns:a16="http://schemas.microsoft.com/office/drawing/2014/main" id="{3D338B26-BF12-5F49-8E36-1E0876FB9109}"/>
              </a:ext>
            </a:extLst>
          </p:cNvPr>
          <p:cNvCxnSpPr>
            <a:cxnSpLocks/>
          </p:cNvCxnSpPr>
          <p:nvPr userDrawn="1"/>
        </p:nvCxnSpPr>
        <p:spPr>
          <a:xfrm>
            <a:off x="7467600" y="167335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EE47E812-2915-A04C-B29C-E6BAC095EB59}"/>
              </a:ext>
            </a:extLst>
          </p:cNvPr>
          <p:cNvSpPr>
            <a:spLocks noGrp="1"/>
          </p:cNvSpPr>
          <p:nvPr>
            <p:ph type="body" sz="quarter" idx="14" hasCustomPrompt="1"/>
          </p:nvPr>
        </p:nvSpPr>
        <p:spPr>
          <a:xfrm>
            <a:off x="3429000" y="3200400"/>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a:t>
            </a:r>
          </a:p>
        </p:txBody>
      </p:sp>
      <p:sp>
        <p:nvSpPr>
          <p:cNvPr id="14" name="Text Placeholder 2">
            <a:extLst>
              <a:ext uri="{FF2B5EF4-FFF2-40B4-BE49-F238E27FC236}">
                <a16:creationId xmlns:a16="http://schemas.microsoft.com/office/drawing/2014/main" id="{B3848411-7818-7045-9702-C5D87F39A790}"/>
              </a:ext>
            </a:extLst>
          </p:cNvPr>
          <p:cNvSpPr>
            <a:spLocks noGrp="1"/>
          </p:cNvSpPr>
          <p:nvPr>
            <p:ph type="body" sz="quarter" idx="15" hasCustomPrompt="1"/>
          </p:nvPr>
        </p:nvSpPr>
        <p:spPr>
          <a:xfrm>
            <a:off x="7640425" y="1673352"/>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a:t>
            </a:r>
          </a:p>
        </p:txBody>
      </p:sp>
      <p:sp>
        <p:nvSpPr>
          <p:cNvPr id="15" name="Text Placeholder 8">
            <a:extLst>
              <a:ext uri="{FF2B5EF4-FFF2-40B4-BE49-F238E27FC236}">
                <a16:creationId xmlns:a16="http://schemas.microsoft.com/office/drawing/2014/main" id="{3121E099-356F-2848-A488-95F62A02AAC6}"/>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6" name="Text Placeholder 10">
            <a:extLst>
              <a:ext uri="{FF2B5EF4-FFF2-40B4-BE49-F238E27FC236}">
                <a16:creationId xmlns:a16="http://schemas.microsoft.com/office/drawing/2014/main" id="{2F75A344-AD62-7141-BD88-908C0FCD6913}"/>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317799734"/>
      </p:ext>
    </p:extLst>
  </p:cSld>
  <p:clrMapOvr>
    <a:masterClrMapping/>
  </p:clrMapOvr>
  <p:extLst>
    <p:ext uri="{DCECCB84-F9BA-43D5-87BE-67443E8EF086}">
      <p15:sldGuideLst xmlns:p15="http://schemas.microsoft.com/office/powerpoint/2012/main">
        <p15:guide id="1" orient="horz" pos="2352">
          <p15:clr>
            <a:srgbClr val="FBAE40"/>
          </p15:clr>
        </p15:guide>
        <p15:guide id="2" pos="432">
          <p15:clr>
            <a:srgbClr val="FBAE40"/>
          </p15:clr>
        </p15:guide>
        <p15:guide id="3" orient="horz" pos="110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amp; Large Text Option 1">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3A8F2C93-7D26-2C43-AEED-204641E7C36B}"/>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4" name="Text Placeholder 6">
            <a:extLst>
              <a:ext uri="{FF2B5EF4-FFF2-40B4-BE49-F238E27FC236}">
                <a16:creationId xmlns:a16="http://schemas.microsoft.com/office/drawing/2014/main" id="{A1378F36-F6CE-0A4E-91C4-275B304404AE}"/>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5" name="Text Placeholder 2">
            <a:extLst>
              <a:ext uri="{FF2B5EF4-FFF2-40B4-BE49-F238E27FC236}">
                <a16:creationId xmlns:a16="http://schemas.microsoft.com/office/drawing/2014/main" id="{685E0DC4-3D9F-AA46-869E-8B45DEAB509C}"/>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18" name="Text Placeholder 8">
            <a:extLst>
              <a:ext uri="{FF2B5EF4-FFF2-40B4-BE49-F238E27FC236}">
                <a16:creationId xmlns:a16="http://schemas.microsoft.com/office/drawing/2014/main" id="{09AA5EE0-2732-6746-9B3A-3F083F8C0303}"/>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19" name="Straight Connector 18">
            <a:extLst>
              <a:ext uri="{FF2B5EF4-FFF2-40B4-BE49-F238E27FC236}">
                <a16:creationId xmlns:a16="http://schemas.microsoft.com/office/drawing/2014/main" id="{A68120BE-B3AB-8543-B3D4-6E187C0C645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48B10D0-1A02-C844-8DFC-21D261B855DB}"/>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787D18B-9AB2-5E4F-9FF0-157545146F0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36B9107D-8D59-F348-8DB3-1F51579661C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803917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amp; Large Text Option 2">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6595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007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F5213EBD-C572-B647-AAE3-73A4381D307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D2D0BFD0-9AEF-1B4B-BFC0-9B16A1297971}"/>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808303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371600"/>
            <a:ext cx="9448800" cy="4230474"/>
          </a:xfrm>
          <a:prstGeom prst="rect">
            <a:avLst/>
          </a:prstGeom>
        </p:spPr>
        <p:txBody>
          <a:bodyPr/>
          <a:lstStyle>
            <a:lvl1pPr>
              <a:defRPr sz="2000" spc="0">
                <a:solidFill>
                  <a:schemeClr val="accent1"/>
                </a:solidFill>
                <a:latin typeface="DM Sans" pitchFamily="2" charset="77"/>
              </a:defRPr>
            </a:lvl1pPr>
            <a:lvl2pPr>
              <a:defRPr sz="1800" spc="0">
                <a:solidFill>
                  <a:schemeClr val="accent1"/>
                </a:solidFill>
                <a:latin typeface="DM Sans" pitchFamily="2" charset="77"/>
              </a:defRPr>
            </a:lvl2pPr>
            <a:lvl3pPr>
              <a:defRPr sz="1600" spc="0">
                <a:solidFill>
                  <a:schemeClr val="accent1"/>
                </a:solidFill>
                <a:latin typeface="DM Sans" pitchFamily="2" charset="77"/>
              </a:defRPr>
            </a:lvl3pPr>
            <a:lvl4pPr>
              <a:defRPr sz="1400" spc="0">
                <a:solidFill>
                  <a:schemeClr val="accent1"/>
                </a:solidFill>
                <a:latin typeface="DM Sans" pitchFamily="2" charset="77"/>
              </a:defRPr>
            </a:lvl4pPr>
            <a:lvl5pPr>
              <a:defRPr sz="12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000DE989-FFC2-8042-B668-C3C9F0CBC0F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A2C4F693-A04C-1F4F-97E8-64A43B67D3A9}"/>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41239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eneral Two Column Tex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676400"/>
            <a:ext cx="4809745" cy="3925674"/>
          </a:xfrm>
          <a:prstGeom prst="rect">
            <a:avLst/>
          </a:prstGeom>
        </p:spPr>
        <p:txBody>
          <a:bodyPr/>
          <a:lstStyle>
            <a:lvl1pPr>
              <a:defRPr sz="2400" spc="0">
                <a:solidFill>
                  <a:schemeClr val="accent1"/>
                </a:solidFill>
                <a:latin typeface="DM Sans" pitchFamily="2" charset="77"/>
              </a:defRPr>
            </a:lvl1pPr>
            <a:lvl2pPr>
              <a:defRPr sz="2000" spc="0">
                <a:solidFill>
                  <a:schemeClr val="accent1"/>
                </a:solidFill>
                <a:latin typeface="DM Sans" pitchFamily="2" charset="77"/>
              </a:defRPr>
            </a:lvl2pPr>
            <a:lvl3pPr>
              <a:defRPr sz="1800" spc="0">
                <a:solidFill>
                  <a:schemeClr val="accent1"/>
                </a:solidFill>
                <a:latin typeface="DM Sans" pitchFamily="2" charset="77"/>
              </a:defRPr>
            </a:lvl3pPr>
            <a:lvl4pPr>
              <a:defRPr sz="1600" spc="0">
                <a:solidFill>
                  <a:schemeClr val="accent1"/>
                </a:solidFill>
                <a:latin typeface="DM Sans" pitchFamily="2" charset="77"/>
              </a:defRPr>
            </a:lvl4pPr>
            <a:lvl5pPr>
              <a:defRPr sz="1400" spc="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371600"/>
            <a:ext cx="4810125" cy="914400"/>
          </a:xfrm>
          <a:prstGeom prst="rect">
            <a:avLst/>
          </a:prstGeom>
        </p:spPr>
        <p:txBody>
          <a:bodyPr/>
          <a:lstStyle>
            <a:lvl1pPr marL="0" indent="0">
              <a:buNone/>
              <a:defRPr sz="1400" b="1" i="0" cap="all" spc="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6F07A9F7-88B6-2C4D-BC02-B9AD54B57AF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A8B988C5-8D6C-C543-BD42-B0412090F615}"/>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406760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Gri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9FD48847-7968-D34A-BA6A-7CA2EA1E2EF3}"/>
              </a:ext>
            </a:extLst>
          </p:cNvPr>
          <p:cNvSpPr/>
          <p:nvPr userDrawn="1"/>
        </p:nvSpPr>
        <p:spPr>
          <a:xfrm>
            <a:off x="85606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7" name="Text Placeholder 2">
            <a:extLst>
              <a:ext uri="{FF2B5EF4-FFF2-40B4-BE49-F238E27FC236}">
                <a16:creationId xmlns:a16="http://schemas.microsoft.com/office/drawing/2014/main" id="{EB8F91CF-62ED-7B44-B650-C0C3F69DB4FC}"/>
              </a:ext>
            </a:extLst>
          </p:cNvPr>
          <p:cNvSpPr>
            <a:spLocks noGrp="1"/>
          </p:cNvSpPr>
          <p:nvPr>
            <p:ph type="body" sz="quarter" idx="16" hasCustomPrompt="1"/>
          </p:nvPr>
        </p:nvSpPr>
        <p:spPr>
          <a:xfrm>
            <a:off x="8647942"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58" name="Rectangle 57">
            <a:extLst>
              <a:ext uri="{FF2B5EF4-FFF2-40B4-BE49-F238E27FC236}">
                <a16:creationId xmlns:a16="http://schemas.microsoft.com/office/drawing/2014/main" id="{05A6514C-413C-604E-B8EF-C92A1F850875}"/>
              </a:ext>
            </a:extLst>
          </p:cNvPr>
          <p:cNvSpPr/>
          <p:nvPr userDrawn="1"/>
        </p:nvSpPr>
        <p:spPr>
          <a:xfrm>
            <a:off x="46482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9" name="Text Placeholder 2">
            <a:extLst>
              <a:ext uri="{FF2B5EF4-FFF2-40B4-BE49-F238E27FC236}">
                <a16:creationId xmlns:a16="http://schemas.microsoft.com/office/drawing/2014/main" id="{2093F734-A51E-6F4A-BCB7-F2981FDC11A3}"/>
              </a:ext>
            </a:extLst>
          </p:cNvPr>
          <p:cNvSpPr>
            <a:spLocks noGrp="1"/>
          </p:cNvSpPr>
          <p:nvPr>
            <p:ph type="body" sz="quarter" idx="15" hasCustomPrompt="1"/>
          </p:nvPr>
        </p:nvSpPr>
        <p:spPr>
          <a:xfrm>
            <a:off x="47355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0" name="Rectangle 59">
            <a:extLst>
              <a:ext uri="{FF2B5EF4-FFF2-40B4-BE49-F238E27FC236}">
                <a16:creationId xmlns:a16="http://schemas.microsoft.com/office/drawing/2014/main" id="{6FADCDFC-F533-DD4F-9619-E493AD1774AC}"/>
              </a:ext>
            </a:extLst>
          </p:cNvPr>
          <p:cNvSpPr/>
          <p:nvPr userDrawn="1"/>
        </p:nvSpPr>
        <p:spPr>
          <a:xfrm>
            <a:off x="6858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61" name="Text Placeholder 2">
            <a:extLst>
              <a:ext uri="{FF2B5EF4-FFF2-40B4-BE49-F238E27FC236}">
                <a16:creationId xmlns:a16="http://schemas.microsoft.com/office/drawing/2014/main" id="{BA93DBDD-6F4F-0A4F-8DCE-7A6114634788}"/>
              </a:ext>
            </a:extLst>
          </p:cNvPr>
          <p:cNvSpPr>
            <a:spLocks noGrp="1"/>
          </p:cNvSpPr>
          <p:nvPr>
            <p:ph type="body" sz="quarter" idx="14" hasCustomPrompt="1"/>
          </p:nvPr>
        </p:nvSpPr>
        <p:spPr>
          <a:xfrm>
            <a:off x="773113" y="1954149"/>
            <a:ext cx="2339975" cy="438150"/>
          </a:xfrm>
          <a:prstGeom prst="rect">
            <a:avLst/>
          </a:prstGeom>
        </p:spPr>
        <p:txBody>
          <a:bodyPr/>
          <a:lstStyle>
            <a:lvl1pPr marL="0" indent="0" algn="ctr">
              <a:buNone/>
              <a:defRPr sz="2000" b="1" cap="all" spc="0" baseline="0">
                <a:solidFill>
                  <a:schemeClr val="bg1"/>
                </a:solidFill>
                <a:latin typeface="DM Sans" pitchFamily="2" charset="77"/>
              </a:defRPr>
            </a:lvl1pPr>
          </a:lstStyle>
          <a:p>
            <a:pPr lvl="0"/>
            <a:r>
              <a:rPr lang="en-US" dirty="0"/>
              <a:t>TITLE</a:t>
            </a:r>
          </a:p>
        </p:txBody>
      </p:sp>
      <p:sp>
        <p:nvSpPr>
          <p:cNvPr id="62" name="Text Placeholder 8">
            <a:extLst>
              <a:ext uri="{FF2B5EF4-FFF2-40B4-BE49-F238E27FC236}">
                <a16:creationId xmlns:a16="http://schemas.microsoft.com/office/drawing/2014/main" id="{90521967-22B6-2D4A-B66D-A1084E08CCDB}"/>
              </a:ext>
            </a:extLst>
          </p:cNvPr>
          <p:cNvSpPr>
            <a:spLocks noGrp="1"/>
          </p:cNvSpPr>
          <p:nvPr>
            <p:ph type="body" sz="quarter" idx="10" hasCustomPrompt="1"/>
          </p:nvPr>
        </p:nvSpPr>
        <p:spPr>
          <a:xfrm>
            <a:off x="609600" y="381000"/>
            <a:ext cx="6714746"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Three column grid</a:t>
            </a:r>
          </a:p>
        </p:txBody>
      </p:sp>
      <p:sp>
        <p:nvSpPr>
          <p:cNvPr id="64" name="Rectangle 1">
            <a:extLst>
              <a:ext uri="{FF2B5EF4-FFF2-40B4-BE49-F238E27FC236}">
                <a16:creationId xmlns:a16="http://schemas.microsoft.com/office/drawing/2014/main" id="{96EF2798-F423-4941-B2D3-E1C1A9D8F03B}"/>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5" name="Straight Connector 64">
            <a:extLst>
              <a:ext uri="{FF2B5EF4-FFF2-40B4-BE49-F238E27FC236}">
                <a16:creationId xmlns:a16="http://schemas.microsoft.com/office/drawing/2014/main" id="{44FD092E-B060-3640-9907-8F807596145F}"/>
              </a:ext>
            </a:extLst>
          </p:cNvPr>
          <p:cNvCxnSpPr/>
          <p:nvPr userDrawn="1"/>
        </p:nvCxnSpPr>
        <p:spPr bwMode="auto">
          <a:xfrm>
            <a:off x="38914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4B32F75B-4490-684B-BFBA-D6264B3B5920}"/>
              </a:ext>
            </a:extLst>
          </p:cNvPr>
          <p:cNvCxnSpPr/>
          <p:nvPr userDrawn="1"/>
        </p:nvCxnSpPr>
        <p:spPr bwMode="auto">
          <a:xfrm>
            <a:off x="78717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FDB30B4E-2FAF-864B-A6D3-A87CEB16B413}"/>
              </a:ext>
            </a:extLst>
          </p:cNvPr>
          <p:cNvCxnSpPr/>
          <p:nvPr userDrawn="1"/>
        </p:nvCxnSpPr>
        <p:spPr bwMode="auto">
          <a:xfrm>
            <a:off x="9144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FED23389-DEF4-C244-B89F-A957C5F00321}"/>
              </a:ext>
            </a:extLst>
          </p:cNvPr>
          <p:cNvCxnSpPr/>
          <p:nvPr userDrawn="1"/>
        </p:nvCxnSpPr>
        <p:spPr bwMode="auto">
          <a:xfrm>
            <a:off x="48768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FB0F3CD1-E2F7-BD44-9177-822023499860}"/>
              </a:ext>
            </a:extLst>
          </p:cNvPr>
          <p:cNvCxnSpPr/>
          <p:nvPr userDrawn="1"/>
        </p:nvCxnSpPr>
        <p:spPr bwMode="auto">
          <a:xfrm>
            <a:off x="87892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70" name="Text Placeholder 61">
            <a:extLst>
              <a:ext uri="{FF2B5EF4-FFF2-40B4-BE49-F238E27FC236}">
                <a16:creationId xmlns:a16="http://schemas.microsoft.com/office/drawing/2014/main" id="{1E28D994-8DD6-984E-A331-6165FFA1987F}"/>
              </a:ext>
            </a:extLst>
          </p:cNvPr>
          <p:cNvSpPr>
            <a:spLocks noGrp="1"/>
          </p:cNvSpPr>
          <p:nvPr>
            <p:ph type="body" sz="quarter" idx="35" hasCustomPrompt="1"/>
          </p:nvPr>
        </p:nvSpPr>
        <p:spPr>
          <a:xfrm>
            <a:off x="7422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1" name="Text Placeholder 61">
            <a:extLst>
              <a:ext uri="{FF2B5EF4-FFF2-40B4-BE49-F238E27FC236}">
                <a16:creationId xmlns:a16="http://schemas.microsoft.com/office/drawing/2014/main" id="{EA23534F-C75E-BC46-AC60-8A1B80C27C5B}"/>
              </a:ext>
            </a:extLst>
          </p:cNvPr>
          <p:cNvSpPr>
            <a:spLocks noGrp="1"/>
          </p:cNvSpPr>
          <p:nvPr>
            <p:ph type="body" sz="quarter" idx="36" hasCustomPrompt="1"/>
          </p:nvPr>
        </p:nvSpPr>
        <p:spPr>
          <a:xfrm>
            <a:off x="7422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2" name="Text Placeholder 61">
            <a:extLst>
              <a:ext uri="{FF2B5EF4-FFF2-40B4-BE49-F238E27FC236}">
                <a16:creationId xmlns:a16="http://schemas.microsoft.com/office/drawing/2014/main" id="{BF11459B-B65C-EC42-B574-EC4FA1519387}"/>
              </a:ext>
            </a:extLst>
          </p:cNvPr>
          <p:cNvSpPr>
            <a:spLocks noGrp="1"/>
          </p:cNvSpPr>
          <p:nvPr>
            <p:ph type="body" sz="quarter" idx="37" hasCustomPrompt="1"/>
          </p:nvPr>
        </p:nvSpPr>
        <p:spPr>
          <a:xfrm>
            <a:off x="4704652"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3" name="Text Placeholder 61">
            <a:extLst>
              <a:ext uri="{FF2B5EF4-FFF2-40B4-BE49-F238E27FC236}">
                <a16:creationId xmlns:a16="http://schemas.microsoft.com/office/drawing/2014/main" id="{8E6CFF06-258B-484F-92D8-C56F0A223093}"/>
              </a:ext>
            </a:extLst>
          </p:cNvPr>
          <p:cNvSpPr>
            <a:spLocks noGrp="1"/>
          </p:cNvSpPr>
          <p:nvPr>
            <p:ph type="body" sz="quarter" idx="38" hasCustomPrompt="1"/>
          </p:nvPr>
        </p:nvSpPr>
        <p:spPr>
          <a:xfrm>
            <a:off x="4704652"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4" name="Text Placeholder 61">
            <a:extLst>
              <a:ext uri="{FF2B5EF4-FFF2-40B4-BE49-F238E27FC236}">
                <a16:creationId xmlns:a16="http://schemas.microsoft.com/office/drawing/2014/main" id="{D7C359EA-9B10-E444-B5B3-5CABDF30E780}"/>
              </a:ext>
            </a:extLst>
          </p:cNvPr>
          <p:cNvSpPr>
            <a:spLocks noGrp="1"/>
          </p:cNvSpPr>
          <p:nvPr>
            <p:ph type="body" sz="quarter" idx="39" hasCustomPrompt="1"/>
          </p:nvPr>
        </p:nvSpPr>
        <p:spPr>
          <a:xfrm>
            <a:off x="8617081" y="2853955"/>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75" name="Text Placeholder 61">
            <a:extLst>
              <a:ext uri="{FF2B5EF4-FFF2-40B4-BE49-F238E27FC236}">
                <a16:creationId xmlns:a16="http://schemas.microsoft.com/office/drawing/2014/main" id="{0B89B17F-DD52-7548-82E4-DAB9E2EF1267}"/>
              </a:ext>
            </a:extLst>
          </p:cNvPr>
          <p:cNvSpPr>
            <a:spLocks noGrp="1"/>
          </p:cNvSpPr>
          <p:nvPr>
            <p:ph type="body" sz="quarter" idx="40" hasCustomPrompt="1"/>
          </p:nvPr>
        </p:nvSpPr>
        <p:spPr>
          <a:xfrm>
            <a:off x="8617081" y="4358098"/>
            <a:ext cx="2401697" cy="921489"/>
          </a:xfrm>
          <a:prstGeom prst="rect">
            <a:avLst/>
          </a:prstGeom>
        </p:spPr>
        <p:txBody>
          <a:bodyPr anchor="ctr" anchorCtr="0"/>
          <a:lstStyle>
            <a:lvl1pPr marL="0" indent="0" algn="ctr">
              <a:buNone/>
              <a:defRPr sz="1400" spc="0">
                <a:solidFill>
                  <a:schemeClr val="accent1"/>
                </a:solidFill>
                <a:latin typeface="DM Sans" pitchFamily="2" charset="77"/>
              </a:defRPr>
            </a:lvl1pPr>
          </a:lstStyle>
          <a:p>
            <a:pPr lvl="0"/>
            <a:r>
              <a:rPr lang="en-US" dirty="0"/>
              <a:t>Content</a:t>
            </a:r>
          </a:p>
        </p:txBody>
      </p:sp>
      <p:sp>
        <p:nvSpPr>
          <p:cNvPr id="23" name="Text Placeholder 10">
            <a:extLst>
              <a:ext uri="{FF2B5EF4-FFF2-40B4-BE49-F238E27FC236}">
                <a16:creationId xmlns:a16="http://schemas.microsoft.com/office/drawing/2014/main" id="{B8643980-6F89-A74D-A97B-37761C7E920F}"/>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03681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Layou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5CB5560-9B32-084E-BE5F-7579350B923E}"/>
              </a:ext>
            </a:extLst>
          </p:cNvPr>
          <p:cNvSpPr/>
          <p:nvPr userDrawn="1"/>
        </p:nvSpPr>
        <p:spPr>
          <a:xfrm>
            <a:off x="85216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4" name="Rectangle 23">
            <a:extLst>
              <a:ext uri="{FF2B5EF4-FFF2-40B4-BE49-F238E27FC236}">
                <a16:creationId xmlns:a16="http://schemas.microsoft.com/office/drawing/2014/main" id="{11C235CF-F627-CA47-936E-999F7195877F}"/>
              </a:ext>
            </a:extLst>
          </p:cNvPr>
          <p:cNvSpPr/>
          <p:nvPr userDrawn="1"/>
        </p:nvSpPr>
        <p:spPr>
          <a:xfrm>
            <a:off x="85216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5" name="Rectangle 24">
            <a:extLst>
              <a:ext uri="{FF2B5EF4-FFF2-40B4-BE49-F238E27FC236}">
                <a16:creationId xmlns:a16="http://schemas.microsoft.com/office/drawing/2014/main" id="{6095562D-5D59-354E-985D-87303E2853A7}"/>
              </a:ext>
            </a:extLst>
          </p:cNvPr>
          <p:cNvSpPr/>
          <p:nvPr userDrawn="1"/>
        </p:nvSpPr>
        <p:spPr>
          <a:xfrm>
            <a:off x="59308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6" name="Rectangle 25">
            <a:extLst>
              <a:ext uri="{FF2B5EF4-FFF2-40B4-BE49-F238E27FC236}">
                <a16:creationId xmlns:a16="http://schemas.microsoft.com/office/drawing/2014/main" id="{11539835-862C-9447-9165-729CC8BDD82B}"/>
              </a:ext>
            </a:extLst>
          </p:cNvPr>
          <p:cNvSpPr/>
          <p:nvPr userDrawn="1"/>
        </p:nvSpPr>
        <p:spPr>
          <a:xfrm>
            <a:off x="59308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27" name="Rectangle 26">
            <a:extLst>
              <a:ext uri="{FF2B5EF4-FFF2-40B4-BE49-F238E27FC236}">
                <a16:creationId xmlns:a16="http://schemas.microsoft.com/office/drawing/2014/main" id="{44BF0C56-6F72-3145-B852-3C559E702AB7}"/>
              </a:ext>
            </a:extLst>
          </p:cNvPr>
          <p:cNvSpPr/>
          <p:nvPr userDrawn="1"/>
        </p:nvSpPr>
        <p:spPr>
          <a:xfrm>
            <a:off x="3340086" y="21087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D9131F22-B847-2E43-B46C-46F19DE96011}"/>
              </a:ext>
            </a:extLst>
          </p:cNvPr>
          <p:cNvSpPr/>
          <p:nvPr userDrawn="1"/>
        </p:nvSpPr>
        <p:spPr>
          <a:xfrm>
            <a:off x="3340086"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43" name="Rectangle 42">
            <a:extLst>
              <a:ext uri="{FF2B5EF4-FFF2-40B4-BE49-F238E27FC236}">
                <a16:creationId xmlns:a16="http://schemas.microsoft.com/office/drawing/2014/main" id="{07038330-57F3-4347-BE17-D49ED5CC1C57}"/>
              </a:ext>
            </a:extLst>
          </p:cNvPr>
          <p:cNvSpPr/>
          <p:nvPr userDrawn="1"/>
        </p:nvSpPr>
        <p:spPr>
          <a:xfrm>
            <a:off x="715477" y="21165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1" name="Rectangle 50">
            <a:extLst>
              <a:ext uri="{FF2B5EF4-FFF2-40B4-BE49-F238E27FC236}">
                <a16:creationId xmlns:a16="http://schemas.microsoft.com/office/drawing/2014/main" id="{B051FA66-FF3A-F04A-A72D-09287C00911F}"/>
              </a:ext>
            </a:extLst>
          </p:cNvPr>
          <p:cNvSpPr/>
          <p:nvPr userDrawn="1"/>
        </p:nvSpPr>
        <p:spPr>
          <a:xfrm>
            <a:off x="715477" y="16002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ea typeface="Arial" charset="0"/>
              <a:cs typeface="Arial" charset="0"/>
            </a:endParaRPr>
          </a:p>
        </p:txBody>
      </p:sp>
      <p:sp>
        <p:nvSpPr>
          <p:cNvPr id="52" name="Text Placeholder 2">
            <a:extLst>
              <a:ext uri="{FF2B5EF4-FFF2-40B4-BE49-F238E27FC236}">
                <a16:creationId xmlns:a16="http://schemas.microsoft.com/office/drawing/2014/main" id="{D51152F4-9265-D74B-ADDA-782835EA7648}"/>
              </a:ext>
            </a:extLst>
          </p:cNvPr>
          <p:cNvSpPr>
            <a:spLocks noGrp="1"/>
          </p:cNvSpPr>
          <p:nvPr>
            <p:ph type="body" sz="quarter" idx="14" hasCustomPrompt="1"/>
          </p:nvPr>
        </p:nvSpPr>
        <p:spPr>
          <a:xfrm>
            <a:off x="666766" y="16373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53" name="Text Placeholder 8">
            <a:extLst>
              <a:ext uri="{FF2B5EF4-FFF2-40B4-BE49-F238E27FC236}">
                <a16:creationId xmlns:a16="http://schemas.microsoft.com/office/drawing/2014/main" id="{F8514F0C-827E-3B4B-B740-C6922DCAF693}"/>
              </a:ext>
            </a:extLst>
          </p:cNvPr>
          <p:cNvSpPr>
            <a:spLocks noGrp="1"/>
          </p:cNvSpPr>
          <p:nvPr>
            <p:ph type="body" sz="quarter" idx="10" hasCustomPrompt="1"/>
          </p:nvPr>
        </p:nvSpPr>
        <p:spPr>
          <a:xfrm>
            <a:off x="609600"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55" name="Rectangle 1">
            <a:extLst>
              <a:ext uri="{FF2B5EF4-FFF2-40B4-BE49-F238E27FC236}">
                <a16:creationId xmlns:a16="http://schemas.microsoft.com/office/drawing/2014/main" id="{58CDAF0A-3538-B149-B6A8-35CD869040C9}"/>
              </a:ext>
            </a:extLst>
          </p:cNvPr>
          <p:cNvSpPr>
            <a:spLocks/>
          </p:cNvSpPr>
          <p:nvPr userDrawn="1"/>
        </p:nvSpPr>
        <p:spPr bwMode="auto">
          <a:xfrm>
            <a:off x="21156111" y="598729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56" name="Text Placeholder 61">
            <a:extLst>
              <a:ext uri="{FF2B5EF4-FFF2-40B4-BE49-F238E27FC236}">
                <a16:creationId xmlns:a16="http://schemas.microsoft.com/office/drawing/2014/main" id="{04045CEA-F0CE-AD4A-A10F-E5BFA3771362}"/>
              </a:ext>
            </a:extLst>
          </p:cNvPr>
          <p:cNvSpPr>
            <a:spLocks noGrp="1"/>
          </p:cNvSpPr>
          <p:nvPr>
            <p:ph type="body" sz="quarter" idx="35" hasCustomPrompt="1"/>
          </p:nvPr>
        </p:nvSpPr>
        <p:spPr>
          <a:xfrm>
            <a:off x="889057"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7" name="Text Placeholder 2">
            <a:extLst>
              <a:ext uri="{FF2B5EF4-FFF2-40B4-BE49-F238E27FC236}">
                <a16:creationId xmlns:a16="http://schemas.microsoft.com/office/drawing/2014/main" id="{E84CBCC5-7613-F94A-AF23-49CDA6A1A064}"/>
              </a:ext>
            </a:extLst>
          </p:cNvPr>
          <p:cNvSpPr>
            <a:spLocks noGrp="1"/>
          </p:cNvSpPr>
          <p:nvPr>
            <p:ph type="body" sz="quarter" idx="39" hasCustomPrompt="1"/>
          </p:nvPr>
        </p:nvSpPr>
        <p:spPr>
          <a:xfrm>
            <a:off x="3293719"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8" name="Text Placeholder 2">
            <a:extLst>
              <a:ext uri="{FF2B5EF4-FFF2-40B4-BE49-F238E27FC236}">
                <a16:creationId xmlns:a16="http://schemas.microsoft.com/office/drawing/2014/main" id="{3EB3D00E-E5D3-1846-839C-E1F74D26E033}"/>
              </a:ext>
            </a:extLst>
          </p:cNvPr>
          <p:cNvSpPr>
            <a:spLocks noGrp="1"/>
          </p:cNvSpPr>
          <p:nvPr>
            <p:ph type="body" sz="quarter" idx="40" hasCustomPrompt="1"/>
          </p:nvPr>
        </p:nvSpPr>
        <p:spPr>
          <a:xfrm>
            <a:off x="5889625" y="163541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59" name="Text Placeholder 2">
            <a:extLst>
              <a:ext uri="{FF2B5EF4-FFF2-40B4-BE49-F238E27FC236}">
                <a16:creationId xmlns:a16="http://schemas.microsoft.com/office/drawing/2014/main" id="{2B2C1ED4-E6B2-F848-BC50-819456AECEB6}"/>
              </a:ext>
            </a:extLst>
          </p:cNvPr>
          <p:cNvSpPr>
            <a:spLocks noGrp="1"/>
          </p:cNvSpPr>
          <p:nvPr>
            <p:ph type="body" sz="quarter" idx="41" hasCustomPrompt="1"/>
          </p:nvPr>
        </p:nvSpPr>
        <p:spPr>
          <a:xfrm>
            <a:off x="8480425" y="16354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60" name="Text Placeholder 61">
            <a:extLst>
              <a:ext uri="{FF2B5EF4-FFF2-40B4-BE49-F238E27FC236}">
                <a16:creationId xmlns:a16="http://schemas.microsoft.com/office/drawing/2014/main" id="{EAD9D78D-39F5-D146-9EF7-7728635EC584}"/>
              </a:ext>
            </a:extLst>
          </p:cNvPr>
          <p:cNvSpPr>
            <a:spLocks noGrp="1"/>
          </p:cNvSpPr>
          <p:nvPr>
            <p:ph type="body" sz="quarter" idx="42" hasCustomPrompt="1"/>
          </p:nvPr>
        </p:nvSpPr>
        <p:spPr>
          <a:xfrm>
            <a:off x="3516010"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1" name="Text Placeholder 61">
            <a:extLst>
              <a:ext uri="{FF2B5EF4-FFF2-40B4-BE49-F238E27FC236}">
                <a16:creationId xmlns:a16="http://schemas.microsoft.com/office/drawing/2014/main" id="{8E426BF6-E072-584E-AAAE-71FA6F1AEE3C}"/>
              </a:ext>
            </a:extLst>
          </p:cNvPr>
          <p:cNvSpPr>
            <a:spLocks noGrp="1"/>
          </p:cNvSpPr>
          <p:nvPr>
            <p:ph type="body" sz="quarter" idx="43" hasCustomPrompt="1"/>
          </p:nvPr>
        </p:nvSpPr>
        <p:spPr>
          <a:xfrm>
            <a:off x="61119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62" name="Text Placeholder 61">
            <a:extLst>
              <a:ext uri="{FF2B5EF4-FFF2-40B4-BE49-F238E27FC236}">
                <a16:creationId xmlns:a16="http://schemas.microsoft.com/office/drawing/2014/main" id="{2678D259-BC32-6B44-B393-20653534028F}"/>
              </a:ext>
            </a:extLst>
          </p:cNvPr>
          <p:cNvSpPr>
            <a:spLocks noGrp="1"/>
          </p:cNvSpPr>
          <p:nvPr>
            <p:ph type="body" sz="quarter" idx="44" hasCustomPrompt="1"/>
          </p:nvPr>
        </p:nvSpPr>
        <p:spPr>
          <a:xfrm>
            <a:off x="8702716" y="243625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2" name="Text Placeholder 10">
            <a:extLst>
              <a:ext uri="{FF2B5EF4-FFF2-40B4-BE49-F238E27FC236}">
                <a16:creationId xmlns:a16="http://schemas.microsoft.com/office/drawing/2014/main" id="{89E4B84A-3A27-2F4E-951B-92DA5DC8A1C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283260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Layout + Footer Tex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5216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5216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cap="all" spc="0" baseline="0" dirty="0">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9308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9308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340086"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340086"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715477"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715477"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spc="0" dirty="0">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66766"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spc="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spc="0" dirty="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89057"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93719"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89625" y="1784832"/>
            <a:ext cx="2339975" cy="438150"/>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80425"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516010"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1119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702716" y="2585674"/>
            <a:ext cx="1895393" cy="921489"/>
          </a:xfrm>
          <a:prstGeom prst="rect">
            <a:avLst/>
          </a:prstGeom>
        </p:spPr>
        <p:txBody>
          <a:bodyPr/>
          <a:lstStyle>
            <a:lvl1pPr marL="0" indent="0" algn="ctr">
              <a:buNone/>
              <a:defRPr sz="1800" b="0" i="0" spc="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720741" y="5638800"/>
            <a:ext cx="10058400" cy="457200"/>
          </a:xfrm>
          <a:prstGeom prst="rect">
            <a:avLst/>
          </a:prstGeom>
        </p:spPr>
        <p:txBody>
          <a:bodyPr/>
          <a:lstStyle>
            <a:lvl1pPr algn="l">
              <a:defRPr spc="0">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720741" y="4910665"/>
            <a:ext cx="10058400" cy="728134"/>
          </a:xfrm>
          <a:prstGeom prst="rect">
            <a:avLst/>
          </a:prstGeom>
        </p:spPr>
        <p:txBody>
          <a:bodyPr wrap="none"/>
          <a:lstStyle>
            <a:lvl1pPr marL="0" indent="0" algn="ctr">
              <a:buFontTx/>
              <a:buNone/>
              <a:defRPr b="1" i="0" spc="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Four column slide title</a:t>
            </a:r>
          </a:p>
        </p:txBody>
      </p:sp>
      <p:sp>
        <p:nvSpPr>
          <p:cNvPr id="27" name="Text Placeholder 10">
            <a:extLst>
              <a:ext uri="{FF2B5EF4-FFF2-40B4-BE49-F238E27FC236}">
                <a16:creationId xmlns:a16="http://schemas.microsoft.com/office/drawing/2014/main" id="{ED2E129F-97F6-3349-A6AD-026F9B03A47A}"/>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402713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C492ECF-53A9-D046-843D-07EF9935CC37}"/>
              </a:ext>
            </a:extLst>
          </p:cNvPr>
          <p:cNvSpPr/>
          <p:nvPr userDrawn="1"/>
        </p:nvSpPr>
        <p:spPr>
          <a:xfrm>
            <a:off x="2204302"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29" name="Text Placeholder 10">
            <a:extLst>
              <a:ext uri="{FF2B5EF4-FFF2-40B4-BE49-F238E27FC236}">
                <a16:creationId xmlns:a16="http://schemas.microsoft.com/office/drawing/2014/main" id="{D3F85E85-1ECF-204F-A613-9035A49A58A0}"/>
              </a:ext>
            </a:extLst>
          </p:cNvPr>
          <p:cNvSpPr>
            <a:spLocks noGrp="1"/>
          </p:cNvSpPr>
          <p:nvPr>
            <p:ph type="body" sz="quarter" idx="19" hasCustomPrompt="1"/>
          </p:nvPr>
        </p:nvSpPr>
        <p:spPr>
          <a:xfrm>
            <a:off x="2451549" y="2235692"/>
            <a:ext cx="3421062" cy="685800"/>
          </a:xfrm>
          <a:prstGeom prst="rect">
            <a:avLst/>
          </a:prstGeom>
        </p:spPr>
        <p:txBody>
          <a:bodyPr/>
          <a:lstStyle>
            <a:lvl1pPr marL="122238" indent="-122238">
              <a:buFont typeface="Arial" panose="020B0604020202020204" pitchFamily="34" charset="0"/>
              <a:buChar char="•"/>
              <a:tabLst/>
              <a:defRPr sz="1400" spc="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30" name="Rectangle 29">
            <a:extLst>
              <a:ext uri="{FF2B5EF4-FFF2-40B4-BE49-F238E27FC236}">
                <a16:creationId xmlns:a16="http://schemas.microsoft.com/office/drawing/2014/main" id="{3F3BAD77-FB6C-DB44-8D13-50F9CF82FCEA}"/>
              </a:ext>
            </a:extLst>
          </p:cNvPr>
          <p:cNvSpPr/>
          <p:nvPr userDrawn="1"/>
        </p:nvSpPr>
        <p:spPr>
          <a:xfrm>
            <a:off x="2204302"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1" name="Text Placeholder 10">
            <a:extLst>
              <a:ext uri="{FF2B5EF4-FFF2-40B4-BE49-F238E27FC236}">
                <a16:creationId xmlns:a16="http://schemas.microsoft.com/office/drawing/2014/main" id="{05457FE3-52AE-8847-B0A9-2D1F7AC6D377}"/>
              </a:ext>
            </a:extLst>
          </p:cNvPr>
          <p:cNvSpPr>
            <a:spLocks noGrp="1"/>
          </p:cNvSpPr>
          <p:nvPr>
            <p:ph type="body" sz="quarter" idx="20" hasCustomPrompt="1"/>
          </p:nvPr>
        </p:nvSpPr>
        <p:spPr>
          <a:xfrm>
            <a:off x="2451550" y="3120228"/>
            <a:ext cx="3421474"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32" name="Rectangle 31">
            <a:extLst>
              <a:ext uri="{FF2B5EF4-FFF2-40B4-BE49-F238E27FC236}">
                <a16:creationId xmlns:a16="http://schemas.microsoft.com/office/drawing/2014/main" id="{6D578201-D251-714A-947F-5ACC478FA087}"/>
              </a:ext>
            </a:extLst>
          </p:cNvPr>
          <p:cNvSpPr/>
          <p:nvPr userDrawn="1"/>
        </p:nvSpPr>
        <p:spPr>
          <a:xfrm>
            <a:off x="2204302"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3" name="Text Placeholder 10">
            <a:extLst>
              <a:ext uri="{FF2B5EF4-FFF2-40B4-BE49-F238E27FC236}">
                <a16:creationId xmlns:a16="http://schemas.microsoft.com/office/drawing/2014/main" id="{DFB12938-E8B2-9D4A-BF12-74BC7AF3882D}"/>
              </a:ext>
            </a:extLst>
          </p:cNvPr>
          <p:cNvSpPr>
            <a:spLocks noGrp="1"/>
          </p:cNvSpPr>
          <p:nvPr>
            <p:ph type="body" sz="quarter" idx="21" hasCustomPrompt="1"/>
          </p:nvPr>
        </p:nvSpPr>
        <p:spPr>
          <a:xfrm>
            <a:off x="2451550" y="4347733"/>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spc="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34" name="Rectangle 33">
            <a:extLst>
              <a:ext uri="{FF2B5EF4-FFF2-40B4-BE49-F238E27FC236}">
                <a16:creationId xmlns:a16="http://schemas.microsoft.com/office/drawing/2014/main" id="{5E00E6A1-8AB9-364D-94E9-9EF8B81F03DD}"/>
              </a:ext>
            </a:extLst>
          </p:cNvPr>
          <p:cNvSpPr/>
          <p:nvPr userDrawn="1"/>
        </p:nvSpPr>
        <p:spPr>
          <a:xfrm>
            <a:off x="6286445" y="2095011"/>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5" name="Text Placeholder 10">
            <a:extLst>
              <a:ext uri="{FF2B5EF4-FFF2-40B4-BE49-F238E27FC236}">
                <a16:creationId xmlns:a16="http://schemas.microsoft.com/office/drawing/2014/main" id="{28AD76FF-5F49-6D40-B45B-26A470E1EC15}"/>
              </a:ext>
            </a:extLst>
          </p:cNvPr>
          <p:cNvSpPr>
            <a:spLocks noGrp="1"/>
          </p:cNvSpPr>
          <p:nvPr>
            <p:ph type="body" sz="quarter" idx="22" hasCustomPrompt="1"/>
          </p:nvPr>
        </p:nvSpPr>
        <p:spPr>
          <a:xfrm>
            <a:off x="6452104" y="2219981"/>
            <a:ext cx="3459520" cy="701512"/>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6" name="Rectangle 35">
            <a:extLst>
              <a:ext uri="{FF2B5EF4-FFF2-40B4-BE49-F238E27FC236}">
                <a16:creationId xmlns:a16="http://schemas.microsoft.com/office/drawing/2014/main" id="{2543BF38-F116-8147-AC1A-7018BD678F86}"/>
              </a:ext>
            </a:extLst>
          </p:cNvPr>
          <p:cNvSpPr/>
          <p:nvPr userDrawn="1"/>
        </p:nvSpPr>
        <p:spPr>
          <a:xfrm>
            <a:off x="6286445" y="3031183"/>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37" name="Text Placeholder 10">
            <a:extLst>
              <a:ext uri="{FF2B5EF4-FFF2-40B4-BE49-F238E27FC236}">
                <a16:creationId xmlns:a16="http://schemas.microsoft.com/office/drawing/2014/main" id="{DA8144C1-4F17-D94F-A4DF-F15DA0204DAF}"/>
              </a:ext>
            </a:extLst>
          </p:cNvPr>
          <p:cNvSpPr>
            <a:spLocks noGrp="1"/>
          </p:cNvSpPr>
          <p:nvPr>
            <p:ph type="body" sz="quarter" idx="23" hasCustomPrompt="1"/>
          </p:nvPr>
        </p:nvSpPr>
        <p:spPr>
          <a:xfrm>
            <a:off x="6452104" y="3120228"/>
            <a:ext cx="3459520" cy="940427"/>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39" name="Rectangle 38">
            <a:extLst>
              <a:ext uri="{FF2B5EF4-FFF2-40B4-BE49-F238E27FC236}">
                <a16:creationId xmlns:a16="http://schemas.microsoft.com/office/drawing/2014/main" id="{C50365A2-85C5-8F45-92DF-59887A259950}"/>
              </a:ext>
            </a:extLst>
          </p:cNvPr>
          <p:cNvSpPr/>
          <p:nvPr userDrawn="1"/>
        </p:nvSpPr>
        <p:spPr>
          <a:xfrm>
            <a:off x="6286445" y="4261269"/>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0" name="Text Placeholder 10">
            <a:extLst>
              <a:ext uri="{FF2B5EF4-FFF2-40B4-BE49-F238E27FC236}">
                <a16:creationId xmlns:a16="http://schemas.microsoft.com/office/drawing/2014/main" id="{10D1AE3C-DDCD-F544-84DA-43F2D35ABE75}"/>
              </a:ext>
            </a:extLst>
          </p:cNvPr>
          <p:cNvSpPr>
            <a:spLocks noGrp="1"/>
          </p:cNvSpPr>
          <p:nvPr>
            <p:ph type="body" sz="quarter" idx="24" hasCustomPrompt="1"/>
          </p:nvPr>
        </p:nvSpPr>
        <p:spPr>
          <a:xfrm>
            <a:off x="6452104" y="4357691"/>
            <a:ext cx="3459520" cy="1625383"/>
          </a:xfrm>
          <a:prstGeom prst="rect">
            <a:avLst/>
          </a:prstGeom>
        </p:spPr>
        <p:txBody>
          <a:bodyPr/>
          <a:lstStyle>
            <a:lvl1pPr marL="285750" indent="-285750">
              <a:buFont typeface="Arial" panose="020B0604020202020204" pitchFamily="34" charset="0"/>
              <a:buChar char="•"/>
              <a:defRPr lang="en-US" sz="1400" kern="1200" spc="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41" name="Text Placeholder 7">
            <a:extLst>
              <a:ext uri="{FF2B5EF4-FFF2-40B4-BE49-F238E27FC236}">
                <a16:creationId xmlns:a16="http://schemas.microsoft.com/office/drawing/2014/main" id="{A2705B69-933E-5C41-85AB-0D3E11CF3248}"/>
              </a:ext>
            </a:extLst>
          </p:cNvPr>
          <p:cNvSpPr>
            <a:spLocks noGrp="1"/>
          </p:cNvSpPr>
          <p:nvPr>
            <p:ph type="body" sz="quarter" idx="18" hasCustomPrompt="1"/>
          </p:nvPr>
        </p:nvSpPr>
        <p:spPr>
          <a:xfrm>
            <a:off x="338228" y="4294220"/>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2" name="Text Placeholder 7">
            <a:extLst>
              <a:ext uri="{FF2B5EF4-FFF2-40B4-BE49-F238E27FC236}">
                <a16:creationId xmlns:a16="http://schemas.microsoft.com/office/drawing/2014/main" id="{F2A90CA0-63C2-2A44-AC9D-1D4A8608F926}"/>
              </a:ext>
            </a:extLst>
          </p:cNvPr>
          <p:cNvSpPr>
            <a:spLocks noGrp="1"/>
          </p:cNvSpPr>
          <p:nvPr>
            <p:ph type="body" sz="quarter" idx="17" hasCustomPrompt="1"/>
          </p:nvPr>
        </p:nvSpPr>
        <p:spPr>
          <a:xfrm>
            <a:off x="338228" y="3067737"/>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4" name="Text Placeholder 7">
            <a:extLst>
              <a:ext uri="{FF2B5EF4-FFF2-40B4-BE49-F238E27FC236}">
                <a16:creationId xmlns:a16="http://schemas.microsoft.com/office/drawing/2014/main" id="{1C353146-606E-A34F-87FE-C04BCA2057BF}"/>
              </a:ext>
            </a:extLst>
          </p:cNvPr>
          <p:cNvSpPr>
            <a:spLocks noGrp="1"/>
          </p:cNvSpPr>
          <p:nvPr>
            <p:ph type="body" sz="quarter" idx="16" hasCustomPrompt="1"/>
          </p:nvPr>
        </p:nvSpPr>
        <p:spPr>
          <a:xfrm>
            <a:off x="338228" y="2137784"/>
            <a:ext cx="1577975" cy="685800"/>
          </a:xfrm>
          <a:prstGeom prst="rect">
            <a:avLst/>
          </a:prstGeom>
        </p:spPr>
        <p:txBody>
          <a:bodyPr/>
          <a:lstStyle>
            <a:lvl1pPr marL="0" indent="0" algn="r">
              <a:buNone/>
              <a:defRPr sz="1200" b="1" cap="all" spc="0" baseline="0">
                <a:solidFill>
                  <a:schemeClr val="accent1"/>
                </a:solidFill>
                <a:latin typeface="DM Sans" pitchFamily="2" charset="77"/>
              </a:defRPr>
            </a:lvl1pPr>
          </a:lstStyle>
          <a:p>
            <a:pPr lvl="0"/>
            <a:r>
              <a:rPr lang="en-US" b="1" dirty="0"/>
              <a:t>Row category</a:t>
            </a:r>
            <a:endParaRPr lang="en-US" dirty="0"/>
          </a:p>
        </p:txBody>
      </p:sp>
      <p:sp>
        <p:nvSpPr>
          <p:cNvPr id="45" name="Rectangle 44">
            <a:extLst>
              <a:ext uri="{FF2B5EF4-FFF2-40B4-BE49-F238E27FC236}">
                <a16:creationId xmlns:a16="http://schemas.microsoft.com/office/drawing/2014/main" id="{116E6676-1CEA-7343-88C1-9A9E21CF7F0E}"/>
              </a:ext>
            </a:extLst>
          </p:cNvPr>
          <p:cNvSpPr/>
          <p:nvPr userDrawn="1"/>
        </p:nvSpPr>
        <p:spPr>
          <a:xfrm>
            <a:off x="6286444"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6" name="Text Placeholder 5">
            <a:extLst>
              <a:ext uri="{FF2B5EF4-FFF2-40B4-BE49-F238E27FC236}">
                <a16:creationId xmlns:a16="http://schemas.microsoft.com/office/drawing/2014/main" id="{370166C5-2503-044F-BAEF-080AC0C7179F}"/>
              </a:ext>
            </a:extLst>
          </p:cNvPr>
          <p:cNvSpPr>
            <a:spLocks noGrp="1"/>
          </p:cNvSpPr>
          <p:nvPr>
            <p:ph type="body" sz="quarter" idx="15" hasCustomPrompt="1"/>
          </p:nvPr>
        </p:nvSpPr>
        <p:spPr>
          <a:xfrm>
            <a:off x="6635023"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47" name="Rectangle 46">
            <a:extLst>
              <a:ext uri="{FF2B5EF4-FFF2-40B4-BE49-F238E27FC236}">
                <a16:creationId xmlns:a16="http://schemas.microsoft.com/office/drawing/2014/main" id="{12B8A88A-97AE-7243-AC64-09E65EC65B62}"/>
              </a:ext>
            </a:extLst>
          </p:cNvPr>
          <p:cNvSpPr/>
          <p:nvPr userDrawn="1"/>
        </p:nvSpPr>
        <p:spPr>
          <a:xfrm>
            <a:off x="2204302" y="1373538"/>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48" name="Text Placeholder 5">
            <a:extLst>
              <a:ext uri="{FF2B5EF4-FFF2-40B4-BE49-F238E27FC236}">
                <a16:creationId xmlns:a16="http://schemas.microsoft.com/office/drawing/2014/main" id="{5E1586DC-7CA3-E24B-8F2D-DD9796BC6D6F}"/>
              </a:ext>
            </a:extLst>
          </p:cNvPr>
          <p:cNvSpPr>
            <a:spLocks noGrp="1"/>
          </p:cNvSpPr>
          <p:nvPr>
            <p:ph type="body" sz="quarter" idx="14" hasCustomPrompt="1"/>
          </p:nvPr>
        </p:nvSpPr>
        <p:spPr>
          <a:xfrm>
            <a:off x="2533735" y="1517966"/>
            <a:ext cx="3341687" cy="277813"/>
          </a:xfrm>
          <a:prstGeom prst="rect">
            <a:avLst/>
          </a:prstGeom>
        </p:spPr>
        <p:txBody>
          <a:bodyPr/>
          <a:lstStyle>
            <a:lvl1pPr marL="0" indent="0" algn="ctr">
              <a:buNone/>
              <a:defRPr sz="1200" b="1" cap="all" spc="0" baseline="0">
                <a:solidFill>
                  <a:schemeClr val="bg1"/>
                </a:solidFill>
                <a:latin typeface="DM Sans" pitchFamily="2" charset="77"/>
              </a:defRPr>
            </a:lvl1pPr>
          </a:lstStyle>
          <a:p>
            <a:pPr lvl="0"/>
            <a:r>
              <a:rPr lang="en-US" dirty="0"/>
              <a:t>Column category</a:t>
            </a:r>
          </a:p>
        </p:txBody>
      </p:sp>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Two column slide title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69889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6BEF8-6F60-680E-16A7-4806AA77423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6FBA9F-E987-B47A-20E0-C1445A754A1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548D8A-4666-443F-C4BF-F46CD2BCE49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5" name="Footer Placeholder 4">
            <a:extLst>
              <a:ext uri="{FF2B5EF4-FFF2-40B4-BE49-F238E27FC236}">
                <a16:creationId xmlns:a16="http://schemas.microsoft.com/office/drawing/2014/main" id="{BD2DC04F-05C4-D754-C356-43190F0578C1}"/>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ECC3120-414E-E171-1820-1A0126F3321D}"/>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26389149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00B3F493-C46C-7949-80BE-A416ACF1ED05}"/>
              </a:ext>
            </a:extLst>
          </p:cNvPr>
          <p:cNvSpPr>
            <a:spLocks noGrp="1"/>
          </p:cNvSpPr>
          <p:nvPr>
            <p:ph type="body" sz="quarter" idx="10" hasCustomPrompt="1"/>
          </p:nvPr>
        </p:nvSpPr>
        <p:spPr>
          <a:xfrm>
            <a:off x="600455" y="381000"/>
            <a:ext cx="8010145"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Table Slide</a:t>
            </a:r>
          </a:p>
        </p:txBody>
      </p:sp>
      <p:sp>
        <p:nvSpPr>
          <p:cNvPr id="23" name="Text Placeholder 10">
            <a:extLst>
              <a:ext uri="{FF2B5EF4-FFF2-40B4-BE49-F238E27FC236}">
                <a16:creationId xmlns:a16="http://schemas.microsoft.com/office/drawing/2014/main" id="{3CDE647B-F740-7746-93A2-8C262653733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3968510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Number &amp; Text">
    <p:spTree>
      <p:nvGrpSpPr>
        <p:cNvPr id="1" name=""/>
        <p:cNvGrpSpPr/>
        <p:nvPr/>
      </p:nvGrpSpPr>
      <p:grpSpPr>
        <a:xfrm>
          <a:off x="0" y="0"/>
          <a:ext cx="0" cy="0"/>
          <a:chOff x="0" y="0"/>
          <a:chExt cx="0" cy="0"/>
        </a:xfrm>
      </p:grpSpPr>
      <p:sp>
        <p:nvSpPr>
          <p:cNvPr id="13" name="Text Placeholder 27">
            <a:extLst>
              <a:ext uri="{FF2B5EF4-FFF2-40B4-BE49-F238E27FC236}">
                <a16:creationId xmlns:a16="http://schemas.microsoft.com/office/drawing/2014/main" id="{2C3E4242-36FD-CD47-BC8E-9AC90EE173F5}"/>
              </a:ext>
            </a:extLst>
          </p:cNvPr>
          <p:cNvSpPr>
            <a:spLocks noGrp="1"/>
          </p:cNvSpPr>
          <p:nvPr>
            <p:ph type="body" sz="quarter" idx="19" hasCustomPrompt="1"/>
          </p:nvPr>
        </p:nvSpPr>
        <p:spPr>
          <a:xfrm>
            <a:off x="1590675" y="5791200"/>
            <a:ext cx="7019925" cy="228600"/>
          </a:xfrm>
          <a:prstGeom prst="rect">
            <a:avLst/>
          </a:prstGeom>
        </p:spPr>
        <p:txBody>
          <a:bodyPr lIns="0"/>
          <a:lstStyle>
            <a:lvl1pPr marL="0" indent="0">
              <a:buNone/>
              <a:defRPr sz="900" b="0" i="0" spc="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5" name="Text Placeholder 23">
            <a:extLst>
              <a:ext uri="{FF2B5EF4-FFF2-40B4-BE49-F238E27FC236}">
                <a16:creationId xmlns:a16="http://schemas.microsoft.com/office/drawing/2014/main" id="{54E4BFE2-2FF4-564C-A1FB-C043ECECF43B}"/>
              </a:ext>
            </a:extLst>
          </p:cNvPr>
          <p:cNvSpPr>
            <a:spLocks noGrp="1"/>
          </p:cNvSpPr>
          <p:nvPr>
            <p:ph type="body" sz="quarter" idx="17" hasCustomPrompt="1"/>
          </p:nvPr>
        </p:nvSpPr>
        <p:spPr>
          <a:xfrm>
            <a:off x="6617512" y="3236833"/>
            <a:ext cx="4977954" cy="762000"/>
          </a:xfrm>
          <a:prstGeom prst="rect">
            <a:avLst/>
          </a:prstGeom>
        </p:spPr>
        <p:txBody>
          <a:bodyPr/>
          <a:lstStyle>
            <a:lvl1pPr marL="0" indent="0">
              <a:buNone/>
              <a:defRPr sz="1800" b="0" i="0" spc="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6" name="Text Placeholder 21">
            <a:extLst>
              <a:ext uri="{FF2B5EF4-FFF2-40B4-BE49-F238E27FC236}">
                <a16:creationId xmlns:a16="http://schemas.microsoft.com/office/drawing/2014/main" id="{BF3CCE06-8AD7-1B41-AA37-3DCB491022EA}"/>
              </a:ext>
            </a:extLst>
          </p:cNvPr>
          <p:cNvSpPr>
            <a:spLocks noGrp="1"/>
          </p:cNvSpPr>
          <p:nvPr>
            <p:ph type="body" sz="quarter" idx="16" hasCustomPrompt="1"/>
          </p:nvPr>
        </p:nvSpPr>
        <p:spPr>
          <a:xfrm>
            <a:off x="6617512" y="1676400"/>
            <a:ext cx="4991085" cy="1382615"/>
          </a:xfrm>
          <a:prstGeom prst="rect">
            <a:avLst/>
          </a:prstGeom>
        </p:spPr>
        <p:txBody>
          <a:bodyPr/>
          <a:lstStyle>
            <a:lvl1pPr marL="0" indent="0">
              <a:lnSpc>
                <a:spcPts val="2980"/>
              </a:lnSpc>
              <a:buNone/>
              <a:defRPr sz="2400" b="1" i="0" spc="0">
                <a:solidFill>
                  <a:schemeClr val="accent1"/>
                </a:solidFill>
                <a:latin typeface="DM Sans" pitchFamily="2" charset="77"/>
              </a:defRPr>
            </a:lvl1pPr>
          </a:lstStyle>
          <a:p>
            <a:pPr lvl="0"/>
            <a:r>
              <a:rPr lang="en-US" dirty="0"/>
              <a:t>“Sample quote sample quote sample quote sample quote sample quote sample quote.”</a:t>
            </a:r>
          </a:p>
        </p:txBody>
      </p:sp>
      <p:sp>
        <p:nvSpPr>
          <p:cNvPr id="17" name="Text Placeholder 6">
            <a:extLst>
              <a:ext uri="{FF2B5EF4-FFF2-40B4-BE49-F238E27FC236}">
                <a16:creationId xmlns:a16="http://schemas.microsoft.com/office/drawing/2014/main" id="{385FDB5F-0C16-C94D-9E13-500C396F9172}"/>
              </a:ext>
            </a:extLst>
          </p:cNvPr>
          <p:cNvSpPr>
            <a:spLocks noGrp="1"/>
          </p:cNvSpPr>
          <p:nvPr>
            <p:ph type="body" sz="quarter" idx="15" hasCustomPrompt="1"/>
          </p:nvPr>
        </p:nvSpPr>
        <p:spPr>
          <a:xfrm>
            <a:off x="2959912" y="1676400"/>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8" name="Text Placeholder 2">
            <a:extLst>
              <a:ext uri="{FF2B5EF4-FFF2-40B4-BE49-F238E27FC236}">
                <a16:creationId xmlns:a16="http://schemas.microsoft.com/office/drawing/2014/main" id="{969DD3B5-8539-1B42-9153-0E13494D1D87}"/>
              </a:ext>
            </a:extLst>
          </p:cNvPr>
          <p:cNvSpPr>
            <a:spLocks noGrp="1"/>
          </p:cNvSpPr>
          <p:nvPr>
            <p:ph type="body" sz="quarter" idx="14" hasCustomPrompt="1"/>
          </p:nvPr>
        </p:nvSpPr>
        <p:spPr>
          <a:xfrm>
            <a:off x="609600" y="1676400"/>
            <a:ext cx="2286000" cy="1828800"/>
          </a:xfrm>
          <a:prstGeom prst="rect">
            <a:avLst/>
          </a:prstGeom>
        </p:spPr>
        <p:txBody>
          <a:bodyPr/>
          <a:lstStyle>
            <a:lvl1pPr marL="0" indent="0">
              <a:buNone/>
              <a:defRPr sz="15000" b="0" spc="0">
                <a:solidFill>
                  <a:schemeClr val="accent4"/>
                </a:solidFill>
                <a:latin typeface="Bebas Neue" panose="020B0606020202050201" pitchFamily="34" charset="77"/>
              </a:defRPr>
            </a:lvl1pPr>
          </a:lstStyle>
          <a:p>
            <a:pPr lvl="0"/>
            <a:r>
              <a:rPr lang="en-US" dirty="0"/>
              <a:t>XY</a:t>
            </a:r>
          </a:p>
        </p:txBody>
      </p:sp>
      <p:sp>
        <p:nvSpPr>
          <p:cNvPr id="25" name="Text Placeholder 25">
            <a:extLst>
              <a:ext uri="{FF2B5EF4-FFF2-40B4-BE49-F238E27FC236}">
                <a16:creationId xmlns:a16="http://schemas.microsoft.com/office/drawing/2014/main" id="{6AA7C46F-EF0E-8042-8A5B-8A5A4594FFDA}"/>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0" baseline="0">
                <a:solidFill>
                  <a:schemeClr val="accent1"/>
                </a:solidFill>
                <a:latin typeface="DM Sans" pitchFamily="2" charset="77"/>
              </a:defRPr>
            </a:lvl1pPr>
          </a:lstStyle>
          <a:p>
            <a:pPr lvl="0"/>
            <a:r>
              <a:rPr lang="en-US" dirty="0"/>
              <a:t>NOTES:</a:t>
            </a:r>
          </a:p>
        </p:txBody>
      </p:sp>
      <p:sp>
        <p:nvSpPr>
          <p:cNvPr id="11" name="Text Placeholder 8">
            <a:extLst>
              <a:ext uri="{FF2B5EF4-FFF2-40B4-BE49-F238E27FC236}">
                <a16:creationId xmlns:a16="http://schemas.microsoft.com/office/drawing/2014/main" id="{E6C40664-834F-4F41-8867-1EFF4908D64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3CDCADF9-02DE-F04E-9C88-52669247F06D}"/>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23765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amp; Large Text 1">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1A727B7D-BF46-A140-8A2A-1CBCCED4AD59}"/>
              </a:ext>
            </a:extLst>
          </p:cNvPr>
          <p:cNvSpPr>
            <a:spLocks noGrp="1"/>
          </p:cNvSpPr>
          <p:nvPr>
            <p:ph type="body" sz="quarter" idx="17" hasCustomPrompt="1"/>
          </p:nvPr>
        </p:nvSpPr>
        <p:spPr>
          <a:xfrm>
            <a:off x="609600" y="16770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2" name="Text Placeholder 6">
            <a:extLst>
              <a:ext uri="{FF2B5EF4-FFF2-40B4-BE49-F238E27FC236}">
                <a16:creationId xmlns:a16="http://schemas.microsoft.com/office/drawing/2014/main" id="{AD15028A-8531-FE4C-8E73-2865860F64C2}"/>
              </a:ext>
            </a:extLst>
          </p:cNvPr>
          <p:cNvSpPr>
            <a:spLocks noGrp="1"/>
          </p:cNvSpPr>
          <p:nvPr>
            <p:ph type="body" sz="quarter" idx="16" hasCustomPrompt="1"/>
          </p:nvPr>
        </p:nvSpPr>
        <p:spPr>
          <a:xfrm>
            <a:off x="3438525" y="1686560"/>
            <a:ext cx="3865775" cy="1752600"/>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3" name="Straight Connector 12">
            <a:extLst>
              <a:ext uri="{FF2B5EF4-FFF2-40B4-BE49-F238E27FC236}">
                <a16:creationId xmlns:a16="http://schemas.microsoft.com/office/drawing/2014/main" id="{6227BC58-BF21-164E-88A7-795AF8D7CF62}"/>
              </a:ext>
            </a:extLst>
          </p:cNvPr>
          <p:cNvCxnSpPr>
            <a:cxnSpLocks/>
          </p:cNvCxnSpPr>
          <p:nvPr userDrawn="1"/>
        </p:nvCxnSpPr>
        <p:spPr>
          <a:xfrm>
            <a:off x="7477125" y="16866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5E8F22BA-BFCD-4A40-86CF-135C435333E2}"/>
              </a:ext>
            </a:extLst>
          </p:cNvPr>
          <p:cNvSpPr>
            <a:spLocks noGrp="1"/>
          </p:cNvSpPr>
          <p:nvPr>
            <p:ph type="body" sz="quarter" idx="14" hasCustomPrompt="1"/>
          </p:nvPr>
        </p:nvSpPr>
        <p:spPr>
          <a:xfrm>
            <a:off x="3438525" y="31344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6" name="Text Placeholder 2">
            <a:extLst>
              <a:ext uri="{FF2B5EF4-FFF2-40B4-BE49-F238E27FC236}">
                <a16:creationId xmlns:a16="http://schemas.microsoft.com/office/drawing/2014/main" id="{C57AE394-073B-8944-9DD1-DB9C8851144F}"/>
              </a:ext>
            </a:extLst>
          </p:cNvPr>
          <p:cNvSpPr>
            <a:spLocks noGrp="1"/>
          </p:cNvSpPr>
          <p:nvPr>
            <p:ph type="body" sz="quarter" idx="15" hasCustomPrompt="1"/>
          </p:nvPr>
        </p:nvSpPr>
        <p:spPr>
          <a:xfrm>
            <a:off x="7649950" y="16764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610776F8-C4BA-D74E-9444-C3D2DCD6C75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63572833-DD77-5C45-B139-20F8BDDBFDF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366136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amp; Large Text 2">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97AD4A46-0552-E140-AEC0-291A2B18060B}"/>
              </a:ext>
            </a:extLst>
          </p:cNvPr>
          <p:cNvSpPr>
            <a:spLocks noGrp="1"/>
          </p:cNvSpPr>
          <p:nvPr>
            <p:ph type="body" sz="quarter" idx="20" hasCustomPrompt="1"/>
          </p:nvPr>
        </p:nvSpPr>
        <p:spPr>
          <a:xfrm>
            <a:off x="609600" y="1676400"/>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11" name="Straight Connector 10">
            <a:extLst>
              <a:ext uri="{FF2B5EF4-FFF2-40B4-BE49-F238E27FC236}">
                <a16:creationId xmlns:a16="http://schemas.microsoft.com/office/drawing/2014/main" id="{95DDBDAE-128C-414C-9754-82CA4B05D472}"/>
              </a:ext>
            </a:extLst>
          </p:cNvPr>
          <p:cNvCxnSpPr>
            <a:cxnSpLocks/>
          </p:cNvCxnSpPr>
          <p:nvPr userDrawn="1"/>
        </p:nvCxnSpPr>
        <p:spPr>
          <a:xfrm>
            <a:off x="7467600" y="1676400"/>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 Placeholder 6">
            <a:extLst>
              <a:ext uri="{FF2B5EF4-FFF2-40B4-BE49-F238E27FC236}">
                <a16:creationId xmlns:a16="http://schemas.microsoft.com/office/drawing/2014/main" id="{F1BDAC0D-F27F-E04C-A22A-8F2A16B99470}"/>
              </a:ext>
            </a:extLst>
          </p:cNvPr>
          <p:cNvSpPr>
            <a:spLocks noGrp="1"/>
          </p:cNvSpPr>
          <p:nvPr>
            <p:ph type="body" sz="quarter" idx="21" hasCustomPrompt="1"/>
          </p:nvPr>
        </p:nvSpPr>
        <p:spPr>
          <a:xfrm>
            <a:off x="3505200" y="1676400"/>
            <a:ext cx="3733800" cy="3068638"/>
          </a:xfrm>
          <a:prstGeom prst="rect">
            <a:avLst/>
          </a:prstGeom>
        </p:spPr>
        <p:txBody>
          <a:bodyPr/>
          <a:lstStyle>
            <a:lvl1pPr marL="0" indent="0">
              <a:buNone/>
              <a:defRPr sz="2400" b="1" i="0" spc="0">
                <a:solidFill>
                  <a:schemeClr val="accent1"/>
                </a:solidFill>
                <a:latin typeface="DM Sans" pitchFamily="2" charset="77"/>
              </a:defRPr>
            </a:lvl1pPr>
          </a:lstStyle>
          <a:p>
            <a:pPr lvl="0"/>
            <a:r>
              <a:rPr lang="en-US" dirty="0"/>
              <a:t>Sample medium copy Sample medium copy Sample medium copy Sample medium copy .</a:t>
            </a:r>
          </a:p>
        </p:txBody>
      </p:sp>
      <p:sp>
        <p:nvSpPr>
          <p:cNvPr id="13" name="Text Placeholder 8">
            <a:extLst>
              <a:ext uri="{FF2B5EF4-FFF2-40B4-BE49-F238E27FC236}">
                <a16:creationId xmlns:a16="http://schemas.microsoft.com/office/drawing/2014/main" id="{15099335-E46F-044A-97A3-9753DC36A073}"/>
              </a:ext>
            </a:extLst>
          </p:cNvPr>
          <p:cNvSpPr>
            <a:spLocks noGrp="1"/>
          </p:cNvSpPr>
          <p:nvPr>
            <p:ph type="body" sz="quarter" idx="22" hasCustomPrompt="1"/>
          </p:nvPr>
        </p:nvSpPr>
        <p:spPr>
          <a:xfrm>
            <a:off x="7620000" y="1676400"/>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8" name="Text Placeholder 8">
            <a:extLst>
              <a:ext uri="{FF2B5EF4-FFF2-40B4-BE49-F238E27FC236}">
                <a16:creationId xmlns:a16="http://schemas.microsoft.com/office/drawing/2014/main" id="{773B0391-AC0D-5249-975C-ADA90791E827}"/>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9" name="Text Placeholder 10">
            <a:extLst>
              <a:ext uri="{FF2B5EF4-FFF2-40B4-BE49-F238E27FC236}">
                <a16:creationId xmlns:a16="http://schemas.microsoft.com/office/drawing/2014/main" id="{25F8AD1A-0D48-B344-8178-3CB75D601332}"/>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2922444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amp; Large Text 3">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B60464ED-23DC-F342-A47D-9FF8C93A95F7}"/>
              </a:ext>
            </a:extLst>
          </p:cNvPr>
          <p:cNvSpPr>
            <a:spLocks noGrp="1"/>
          </p:cNvSpPr>
          <p:nvPr>
            <p:ph type="body" sz="quarter" idx="23" hasCustomPrompt="1"/>
          </p:nvPr>
        </p:nvSpPr>
        <p:spPr>
          <a:xfrm>
            <a:off x="3400931" y="51244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FF5F7CC3-B17F-924D-A29A-5588723845E5}"/>
              </a:ext>
            </a:extLst>
          </p:cNvPr>
          <p:cNvSpPr>
            <a:spLocks noGrp="1"/>
          </p:cNvSpPr>
          <p:nvPr>
            <p:ph type="body" sz="quarter" idx="21" hasCustomPrompt="1"/>
          </p:nvPr>
        </p:nvSpPr>
        <p:spPr>
          <a:xfrm>
            <a:off x="3400931" y="3659580"/>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8" name="Text Placeholder 2">
            <a:extLst>
              <a:ext uri="{FF2B5EF4-FFF2-40B4-BE49-F238E27FC236}">
                <a16:creationId xmlns:a16="http://schemas.microsoft.com/office/drawing/2014/main" id="{6BFDFC05-70D8-2141-B0DA-26CFE22DBBC9}"/>
              </a:ext>
            </a:extLst>
          </p:cNvPr>
          <p:cNvSpPr>
            <a:spLocks noGrp="1"/>
          </p:cNvSpPr>
          <p:nvPr>
            <p:ph type="body" sz="quarter" idx="20" hasCustomPrompt="1"/>
          </p:nvPr>
        </p:nvSpPr>
        <p:spPr>
          <a:xfrm>
            <a:off x="609600" y="16764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9EF025BD-B2B1-FF44-BD53-B8DF526357A6}"/>
              </a:ext>
            </a:extLst>
          </p:cNvPr>
          <p:cNvSpPr>
            <a:spLocks noGrp="1"/>
          </p:cNvSpPr>
          <p:nvPr>
            <p:ph type="body" sz="quarter" idx="22" hasCustomPrompt="1"/>
          </p:nvPr>
        </p:nvSpPr>
        <p:spPr>
          <a:xfrm>
            <a:off x="3400931" y="16764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473D445C-D709-AB41-A772-081008962362}"/>
              </a:ext>
            </a:extLst>
          </p:cNvPr>
          <p:cNvCxnSpPr>
            <a:cxnSpLocks/>
          </p:cNvCxnSpPr>
          <p:nvPr userDrawn="1"/>
        </p:nvCxnSpPr>
        <p:spPr>
          <a:xfrm>
            <a:off x="3477131" y="3507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89C3A2B-06B4-1544-AC9A-5C552904A461}"/>
              </a:ext>
            </a:extLst>
          </p:cNvPr>
          <p:cNvCxnSpPr>
            <a:cxnSpLocks/>
          </p:cNvCxnSpPr>
          <p:nvPr userDrawn="1"/>
        </p:nvCxnSpPr>
        <p:spPr>
          <a:xfrm>
            <a:off x="3477131" y="4650180"/>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46D296B-90F3-4747-9591-3A5EC1C1893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D015DA0-7DFF-ED4E-A2DC-43576A49575E}"/>
              </a:ext>
            </a:extLst>
          </p:cNvPr>
          <p:cNvSpPr>
            <a:spLocks noGrp="1"/>
          </p:cNvSpPr>
          <p:nvPr>
            <p:ph type="body" sz="quarter" idx="11" hasCustomPrompt="1"/>
          </p:nvPr>
        </p:nvSpPr>
        <p:spPr>
          <a:xfrm>
            <a:off x="603504" y="76200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82558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315225C9-5A0C-4744-8F16-0AD26E4D65F0}"/>
              </a:ext>
            </a:extLst>
          </p:cNvPr>
          <p:cNvSpPr/>
          <p:nvPr userDrawn="1"/>
        </p:nvSpPr>
        <p:spPr>
          <a:xfrm>
            <a:off x="982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3" name="Rectangle 52">
            <a:extLst>
              <a:ext uri="{FF2B5EF4-FFF2-40B4-BE49-F238E27FC236}">
                <a16:creationId xmlns:a16="http://schemas.microsoft.com/office/drawing/2014/main" id="{0507CBA1-181D-5545-AFE9-40DEE4CB761D}"/>
              </a:ext>
            </a:extLst>
          </p:cNvPr>
          <p:cNvSpPr/>
          <p:nvPr userDrawn="1"/>
        </p:nvSpPr>
        <p:spPr>
          <a:xfrm>
            <a:off x="8305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spc="0" baseline="0" dirty="0">
              <a:latin typeface="DM Sans" pitchFamily="2" charset="77"/>
            </a:endParaRPr>
          </a:p>
        </p:txBody>
      </p:sp>
      <p:sp>
        <p:nvSpPr>
          <p:cNvPr id="54" name="Rectangle 53">
            <a:extLst>
              <a:ext uri="{FF2B5EF4-FFF2-40B4-BE49-F238E27FC236}">
                <a16:creationId xmlns:a16="http://schemas.microsoft.com/office/drawing/2014/main" id="{776E8852-FD34-D241-A703-21F108829E02}"/>
              </a:ext>
            </a:extLst>
          </p:cNvPr>
          <p:cNvSpPr/>
          <p:nvPr userDrawn="1"/>
        </p:nvSpPr>
        <p:spPr>
          <a:xfrm>
            <a:off x="6780823"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5" name="Rectangle 54">
            <a:extLst>
              <a:ext uri="{FF2B5EF4-FFF2-40B4-BE49-F238E27FC236}">
                <a16:creationId xmlns:a16="http://schemas.microsoft.com/office/drawing/2014/main" id="{E8BBA66C-17B0-3C41-AE6E-8490BA2B514C}"/>
              </a:ext>
            </a:extLst>
          </p:cNvPr>
          <p:cNvSpPr/>
          <p:nvPr userDrawn="1"/>
        </p:nvSpPr>
        <p:spPr>
          <a:xfrm>
            <a:off x="525747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6" name="Rectangle 55">
            <a:extLst>
              <a:ext uri="{FF2B5EF4-FFF2-40B4-BE49-F238E27FC236}">
                <a16:creationId xmlns:a16="http://schemas.microsoft.com/office/drawing/2014/main" id="{5ECD0E82-22AA-0B48-A38B-0BFFA1989980}"/>
              </a:ext>
            </a:extLst>
          </p:cNvPr>
          <p:cNvSpPr/>
          <p:nvPr userDrawn="1"/>
        </p:nvSpPr>
        <p:spPr>
          <a:xfrm>
            <a:off x="374142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7" name="Rectangle 56">
            <a:extLst>
              <a:ext uri="{FF2B5EF4-FFF2-40B4-BE49-F238E27FC236}">
                <a16:creationId xmlns:a16="http://schemas.microsoft.com/office/drawing/2014/main" id="{A70C8DBB-1044-9446-ACF8-77C5E79CD00D}"/>
              </a:ext>
            </a:extLst>
          </p:cNvPr>
          <p:cNvSpPr/>
          <p:nvPr userDrawn="1"/>
        </p:nvSpPr>
        <p:spPr>
          <a:xfrm>
            <a:off x="2209800"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200" spc="0" baseline="0" dirty="0">
              <a:latin typeface="DM Sans" pitchFamily="2" charset="77"/>
            </a:endParaRPr>
          </a:p>
        </p:txBody>
      </p:sp>
      <p:sp>
        <p:nvSpPr>
          <p:cNvPr id="58" name="Text Placeholder 9">
            <a:extLst>
              <a:ext uri="{FF2B5EF4-FFF2-40B4-BE49-F238E27FC236}">
                <a16:creationId xmlns:a16="http://schemas.microsoft.com/office/drawing/2014/main" id="{34CACDD3-F3B5-BD4E-8E3C-CB5D7CE3D968}"/>
              </a:ext>
            </a:extLst>
          </p:cNvPr>
          <p:cNvSpPr>
            <a:spLocks noGrp="1"/>
          </p:cNvSpPr>
          <p:nvPr>
            <p:ph type="body" sz="quarter" idx="37" hasCustomPrompt="1"/>
          </p:nvPr>
        </p:nvSpPr>
        <p:spPr>
          <a:xfrm>
            <a:off x="220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59" name="Text Placeholder 9">
            <a:extLst>
              <a:ext uri="{FF2B5EF4-FFF2-40B4-BE49-F238E27FC236}">
                <a16:creationId xmlns:a16="http://schemas.microsoft.com/office/drawing/2014/main" id="{713029CD-6475-254F-AF4F-B19B0F847B51}"/>
              </a:ext>
            </a:extLst>
          </p:cNvPr>
          <p:cNvSpPr>
            <a:spLocks noGrp="1"/>
          </p:cNvSpPr>
          <p:nvPr>
            <p:ph type="body" sz="quarter" idx="25" hasCustomPrompt="1"/>
          </p:nvPr>
        </p:nvSpPr>
        <p:spPr>
          <a:xfrm>
            <a:off x="374142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0" name="Text Placeholder 9">
            <a:extLst>
              <a:ext uri="{FF2B5EF4-FFF2-40B4-BE49-F238E27FC236}">
                <a16:creationId xmlns:a16="http://schemas.microsoft.com/office/drawing/2014/main" id="{302E4D5E-C433-BC46-9683-40B03AFAE11B}"/>
              </a:ext>
            </a:extLst>
          </p:cNvPr>
          <p:cNvSpPr>
            <a:spLocks noGrp="1"/>
          </p:cNvSpPr>
          <p:nvPr>
            <p:ph type="body" sz="quarter" idx="26" hasCustomPrompt="1"/>
          </p:nvPr>
        </p:nvSpPr>
        <p:spPr>
          <a:xfrm>
            <a:off x="525747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1" name="Text Placeholder 9">
            <a:extLst>
              <a:ext uri="{FF2B5EF4-FFF2-40B4-BE49-F238E27FC236}">
                <a16:creationId xmlns:a16="http://schemas.microsoft.com/office/drawing/2014/main" id="{6E96CC14-03CF-DA4B-AF68-B39DE1F2074D}"/>
              </a:ext>
            </a:extLst>
          </p:cNvPr>
          <p:cNvSpPr>
            <a:spLocks noGrp="1"/>
          </p:cNvSpPr>
          <p:nvPr>
            <p:ph type="body" sz="quarter" idx="27" hasCustomPrompt="1"/>
          </p:nvPr>
        </p:nvSpPr>
        <p:spPr>
          <a:xfrm>
            <a:off x="6780823"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2" name="Text Placeholder 9">
            <a:extLst>
              <a:ext uri="{FF2B5EF4-FFF2-40B4-BE49-F238E27FC236}">
                <a16:creationId xmlns:a16="http://schemas.microsoft.com/office/drawing/2014/main" id="{239ED5F3-5F73-924D-942B-F9A4A5855A78}"/>
              </a:ext>
            </a:extLst>
          </p:cNvPr>
          <p:cNvSpPr>
            <a:spLocks noGrp="1"/>
          </p:cNvSpPr>
          <p:nvPr>
            <p:ph type="body" sz="quarter" idx="34" hasCustomPrompt="1"/>
          </p:nvPr>
        </p:nvSpPr>
        <p:spPr>
          <a:xfrm>
            <a:off x="8305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63" name="Text Placeholder 9">
            <a:extLst>
              <a:ext uri="{FF2B5EF4-FFF2-40B4-BE49-F238E27FC236}">
                <a16:creationId xmlns:a16="http://schemas.microsoft.com/office/drawing/2014/main" id="{C08EB4DD-7203-5544-AAB4-A11DCBC44BBD}"/>
              </a:ext>
            </a:extLst>
          </p:cNvPr>
          <p:cNvSpPr>
            <a:spLocks noGrp="1"/>
          </p:cNvSpPr>
          <p:nvPr>
            <p:ph type="body" sz="quarter" idx="30" hasCustomPrompt="1"/>
          </p:nvPr>
        </p:nvSpPr>
        <p:spPr>
          <a:xfrm>
            <a:off x="220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4" name="Text Placeholder 9">
            <a:extLst>
              <a:ext uri="{FF2B5EF4-FFF2-40B4-BE49-F238E27FC236}">
                <a16:creationId xmlns:a16="http://schemas.microsoft.com/office/drawing/2014/main" id="{72A7294B-2722-7742-9F1D-C3EA93F931DC}"/>
              </a:ext>
            </a:extLst>
          </p:cNvPr>
          <p:cNvSpPr>
            <a:spLocks noGrp="1"/>
          </p:cNvSpPr>
          <p:nvPr>
            <p:ph type="body" sz="quarter" idx="32" hasCustomPrompt="1"/>
          </p:nvPr>
        </p:nvSpPr>
        <p:spPr>
          <a:xfrm>
            <a:off x="525747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5" name="Text Placeholder 9">
            <a:extLst>
              <a:ext uri="{FF2B5EF4-FFF2-40B4-BE49-F238E27FC236}">
                <a16:creationId xmlns:a16="http://schemas.microsoft.com/office/drawing/2014/main" id="{3DED42BA-E84A-8041-8DA3-B905D395DB46}"/>
              </a:ext>
            </a:extLst>
          </p:cNvPr>
          <p:cNvSpPr>
            <a:spLocks noGrp="1"/>
          </p:cNvSpPr>
          <p:nvPr>
            <p:ph type="body" sz="quarter" idx="33" hasCustomPrompt="1"/>
          </p:nvPr>
        </p:nvSpPr>
        <p:spPr>
          <a:xfrm>
            <a:off x="6780823" y="419100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66" name="Text Placeholder 9">
            <a:extLst>
              <a:ext uri="{FF2B5EF4-FFF2-40B4-BE49-F238E27FC236}">
                <a16:creationId xmlns:a16="http://schemas.microsoft.com/office/drawing/2014/main" id="{1C567D26-91B2-7D48-B1D1-DEF60413A2D2}"/>
              </a:ext>
            </a:extLst>
          </p:cNvPr>
          <p:cNvSpPr>
            <a:spLocks noGrp="1"/>
          </p:cNvSpPr>
          <p:nvPr>
            <p:ph type="body" sz="quarter" idx="22" hasCustomPrompt="1"/>
          </p:nvPr>
        </p:nvSpPr>
        <p:spPr>
          <a:xfrm>
            <a:off x="8305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7" name="Text Placeholder 9">
            <a:extLst>
              <a:ext uri="{FF2B5EF4-FFF2-40B4-BE49-F238E27FC236}">
                <a16:creationId xmlns:a16="http://schemas.microsoft.com/office/drawing/2014/main" id="{A7E8CB14-FB7E-3343-B1C7-333BAB76BEBE}"/>
              </a:ext>
            </a:extLst>
          </p:cNvPr>
          <p:cNvSpPr>
            <a:spLocks noGrp="1"/>
          </p:cNvSpPr>
          <p:nvPr>
            <p:ph type="body" sz="quarter" idx="21" hasCustomPrompt="1"/>
          </p:nvPr>
        </p:nvSpPr>
        <p:spPr>
          <a:xfrm>
            <a:off x="6780823"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8" name="Text Placeholder 9">
            <a:extLst>
              <a:ext uri="{FF2B5EF4-FFF2-40B4-BE49-F238E27FC236}">
                <a16:creationId xmlns:a16="http://schemas.microsoft.com/office/drawing/2014/main" id="{A9D2FDBD-2924-C648-AE3D-FBFFBB79AE33}"/>
              </a:ext>
            </a:extLst>
          </p:cNvPr>
          <p:cNvSpPr>
            <a:spLocks noGrp="1"/>
          </p:cNvSpPr>
          <p:nvPr>
            <p:ph type="body" sz="quarter" idx="20" hasCustomPrompt="1"/>
          </p:nvPr>
        </p:nvSpPr>
        <p:spPr>
          <a:xfrm>
            <a:off x="525747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69" name="Text Placeholder 9">
            <a:extLst>
              <a:ext uri="{FF2B5EF4-FFF2-40B4-BE49-F238E27FC236}">
                <a16:creationId xmlns:a16="http://schemas.microsoft.com/office/drawing/2014/main" id="{259C1067-540E-DD45-BB44-E1C59BDC084D}"/>
              </a:ext>
            </a:extLst>
          </p:cNvPr>
          <p:cNvSpPr>
            <a:spLocks noGrp="1"/>
          </p:cNvSpPr>
          <p:nvPr>
            <p:ph type="body" sz="quarter" idx="18" hasCustomPrompt="1"/>
          </p:nvPr>
        </p:nvSpPr>
        <p:spPr>
          <a:xfrm>
            <a:off x="2209800" y="1688690"/>
            <a:ext cx="1280160" cy="708950"/>
          </a:xfrm>
          <a:prstGeom prst="rect">
            <a:avLst/>
          </a:prstGeom>
        </p:spPr>
        <p:txBody>
          <a:bodyPr/>
          <a:lstStyle>
            <a:lvl1pPr marL="60325" indent="-60325">
              <a:spcBef>
                <a:spcPts val="0"/>
              </a:spcBef>
              <a:buFont typeface="Arial" panose="020B0604020202020204" pitchFamily="34" charset="0"/>
              <a:buChar char="•"/>
              <a:tabLst/>
              <a:defRPr sz="1000" spc="0">
                <a:solidFill>
                  <a:schemeClr val="accent1"/>
                </a:solidFill>
                <a:latin typeface="DM Sans" pitchFamily="2" charset="77"/>
              </a:defRPr>
            </a:lvl1pPr>
          </a:lstStyle>
          <a:p>
            <a:pPr lvl="0"/>
            <a:r>
              <a:rPr lang="en-US" dirty="0"/>
              <a:t>Small bullet point</a:t>
            </a:r>
          </a:p>
        </p:txBody>
      </p:sp>
      <p:sp>
        <p:nvSpPr>
          <p:cNvPr id="70" name="Text Placeholder 5">
            <a:extLst>
              <a:ext uri="{FF2B5EF4-FFF2-40B4-BE49-F238E27FC236}">
                <a16:creationId xmlns:a16="http://schemas.microsoft.com/office/drawing/2014/main" id="{F3541059-E41B-CE42-B26D-7F489139D496}"/>
              </a:ext>
            </a:extLst>
          </p:cNvPr>
          <p:cNvSpPr>
            <a:spLocks noGrp="1"/>
          </p:cNvSpPr>
          <p:nvPr>
            <p:ph type="body" sz="quarter" idx="14" hasCustomPrompt="1"/>
          </p:nvPr>
        </p:nvSpPr>
        <p:spPr>
          <a:xfrm>
            <a:off x="741362" y="1688690"/>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1" name="Text Placeholder 5">
            <a:extLst>
              <a:ext uri="{FF2B5EF4-FFF2-40B4-BE49-F238E27FC236}">
                <a16:creationId xmlns:a16="http://schemas.microsoft.com/office/drawing/2014/main" id="{FD801914-A624-1D45-A6CB-7E5C3F26DDCD}"/>
              </a:ext>
            </a:extLst>
          </p:cNvPr>
          <p:cNvSpPr>
            <a:spLocks noGrp="1"/>
          </p:cNvSpPr>
          <p:nvPr>
            <p:ph type="body" sz="quarter" idx="15" hasCustomPrompt="1"/>
          </p:nvPr>
        </p:nvSpPr>
        <p:spPr>
          <a:xfrm>
            <a:off x="741362" y="2763513"/>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2" name="Text Placeholder 5">
            <a:extLst>
              <a:ext uri="{FF2B5EF4-FFF2-40B4-BE49-F238E27FC236}">
                <a16:creationId xmlns:a16="http://schemas.microsoft.com/office/drawing/2014/main" id="{17EEC4DB-D2FE-0340-81CF-12A29CB8D77E}"/>
              </a:ext>
            </a:extLst>
          </p:cNvPr>
          <p:cNvSpPr>
            <a:spLocks noGrp="1"/>
          </p:cNvSpPr>
          <p:nvPr>
            <p:ph type="body" sz="quarter" idx="16" hasCustomPrompt="1"/>
          </p:nvPr>
        </p:nvSpPr>
        <p:spPr>
          <a:xfrm>
            <a:off x="741362" y="4203748"/>
            <a:ext cx="1280160" cy="708025"/>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3" name="Text Placeholder 5">
            <a:extLst>
              <a:ext uri="{FF2B5EF4-FFF2-40B4-BE49-F238E27FC236}">
                <a16:creationId xmlns:a16="http://schemas.microsoft.com/office/drawing/2014/main" id="{22EB34A2-C25D-914B-9611-E2E646C01E03}"/>
              </a:ext>
            </a:extLst>
          </p:cNvPr>
          <p:cNvSpPr>
            <a:spLocks noGrp="1"/>
          </p:cNvSpPr>
          <p:nvPr>
            <p:ph type="body" sz="quarter" idx="17" hasCustomPrompt="1"/>
          </p:nvPr>
        </p:nvSpPr>
        <p:spPr>
          <a:xfrm>
            <a:off x="741362" y="5223310"/>
            <a:ext cx="1280160" cy="951333"/>
          </a:xfrm>
          <a:prstGeom prst="rect">
            <a:avLst/>
          </a:prstGeom>
        </p:spPr>
        <p:txBody>
          <a:bodyPr rIns="0"/>
          <a:lstStyle>
            <a:lvl1pPr marL="0" indent="0" algn="r">
              <a:buNone/>
              <a:defRPr sz="1200" b="1" cap="all" spc="0" baseline="0">
                <a:solidFill>
                  <a:schemeClr val="accent1"/>
                </a:solidFill>
                <a:latin typeface="DM Sans" pitchFamily="2" charset="77"/>
              </a:defRPr>
            </a:lvl1pPr>
          </a:lstStyle>
          <a:p>
            <a:pPr lvl="0"/>
            <a:r>
              <a:rPr lang="en-US" spc="300" dirty="0"/>
              <a:t>Row category title</a:t>
            </a:r>
            <a:endParaRPr lang="en-US" dirty="0"/>
          </a:p>
        </p:txBody>
      </p:sp>
      <p:sp>
        <p:nvSpPr>
          <p:cNvPr id="74" name="Text Placeholder 8">
            <a:extLst>
              <a:ext uri="{FF2B5EF4-FFF2-40B4-BE49-F238E27FC236}">
                <a16:creationId xmlns:a16="http://schemas.microsoft.com/office/drawing/2014/main" id="{C8B5A733-140D-8B40-BA40-6308402CF954}"/>
              </a:ext>
            </a:extLst>
          </p:cNvPr>
          <p:cNvSpPr>
            <a:spLocks noGrp="1"/>
          </p:cNvSpPr>
          <p:nvPr>
            <p:ph type="body" sz="quarter" idx="10" hasCustomPrompt="1"/>
          </p:nvPr>
        </p:nvSpPr>
        <p:spPr>
          <a:xfrm>
            <a:off x="609600" y="381000"/>
            <a:ext cx="7596509" cy="684216"/>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Blocked timeline category chart title</a:t>
            </a:r>
          </a:p>
        </p:txBody>
      </p:sp>
      <p:sp>
        <p:nvSpPr>
          <p:cNvPr id="75" name="Rectangle 74">
            <a:extLst>
              <a:ext uri="{FF2B5EF4-FFF2-40B4-BE49-F238E27FC236}">
                <a16:creationId xmlns:a16="http://schemas.microsoft.com/office/drawing/2014/main" id="{03FDDF0B-04D6-1E49-97CD-CC18E2C21A21}"/>
              </a:ext>
            </a:extLst>
          </p:cNvPr>
          <p:cNvSpPr/>
          <p:nvPr userDrawn="1"/>
        </p:nvSpPr>
        <p:spPr>
          <a:xfrm>
            <a:off x="741362" y="3625681"/>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latin typeface="DM Sans" pitchFamily="2" charset="77"/>
            </a:endParaRPr>
          </a:p>
        </p:txBody>
      </p:sp>
      <p:cxnSp>
        <p:nvCxnSpPr>
          <p:cNvPr id="76" name="Straight Connector 75">
            <a:extLst>
              <a:ext uri="{FF2B5EF4-FFF2-40B4-BE49-F238E27FC236}">
                <a16:creationId xmlns:a16="http://schemas.microsoft.com/office/drawing/2014/main" id="{784A12C8-1A45-BC49-A563-9C2C0B7064AF}"/>
              </a:ext>
            </a:extLst>
          </p:cNvPr>
          <p:cNvCxnSpPr>
            <a:cxnSpLocks/>
          </p:cNvCxnSpPr>
          <p:nvPr userDrawn="1"/>
        </p:nvCxnSpPr>
        <p:spPr>
          <a:xfrm>
            <a:off x="778255" y="250018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959FF0D-4FC7-0A4C-B7B6-8D8653487958}"/>
              </a:ext>
            </a:extLst>
          </p:cNvPr>
          <p:cNvCxnSpPr>
            <a:cxnSpLocks/>
          </p:cNvCxnSpPr>
          <p:nvPr userDrawn="1"/>
        </p:nvCxnSpPr>
        <p:spPr>
          <a:xfrm>
            <a:off x="778255" y="502920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8" name="Text Placeholder 9">
            <a:extLst>
              <a:ext uri="{FF2B5EF4-FFF2-40B4-BE49-F238E27FC236}">
                <a16:creationId xmlns:a16="http://schemas.microsoft.com/office/drawing/2014/main" id="{7EB194CF-1F40-5B4D-A216-EEA8C63D8DD2}"/>
              </a:ext>
            </a:extLst>
          </p:cNvPr>
          <p:cNvSpPr>
            <a:spLocks noGrp="1"/>
          </p:cNvSpPr>
          <p:nvPr>
            <p:ph type="body" sz="quarter" idx="19" hasCustomPrompt="1"/>
          </p:nvPr>
        </p:nvSpPr>
        <p:spPr>
          <a:xfrm>
            <a:off x="3741420" y="168869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79" name="Text Placeholder 9">
            <a:extLst>
              <a:ext uri="{FF2B5EF4-FFF2-40B4-BE49-F238E27FC236}">
                <a16:creationId xmlns:a16="http://schemas.microsoft.com/office/drawing/2014/main" id="{70B4F594-D0C1-D740-99D1-BA16CB0C5E06}"/>
              </a:ext>
            </a:extLst>
          </p:cNvPr>
          <p:cNvSpPr>
            <a:spLocks noGrp="1"/>
          </p:cNvSpPr>
          <p:nvPr>
            <p:ph type="body" sz="quarter" idx="23" hasCustomPrompt="1"/>
          </p:nvPr>
        </p:nvSpPr>
        <p:spPr>
          <a:xfrm>
            <a:off x="9829800" y="168869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0" name="Text Placeholder 9">
            <a:extLst>
              <a:ext uri="{FF2B5EF4-FFF2-40B4-BE49-F238E27FC236}">
                <a16:creationId xmlns:a16="http://schemas.microsoft.com/office/drawing/2014/main" id="{AEAC4A7F-031A-7141-96AD-77D41DA7B0E5}"/>
              </a:ext>
            </a:extLst>
          </p:cNvPr>
          <p:cNvSpPr>
            <a:spLocks noGrp="1"/>
          </p:cNvSpPr>
          <p:nvPr>
            <p:ph type="body" sz="quarter" idx="24" hasCustomPrompt="1"/>
          </p:nvPr>
        </p:nvSpPr>
        <p:spPr>
          <a:xfrm>
            <a:off x="220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1" name="Text Placeholder 9">
            <a:extLst>
              <a:ext uri="{FF2B5EF4-FFF2-40B4-BE49-F238E27FC236}">
                <a16:creationId xmlns:a16="http://schemas.microsoft.com/office/drawing/2014/main" id="{EA8A5439-331B-C146-BC1B-594112DD41DE}"/>
              </a:ext>
            </a:extLst>
          </p:cNvPr>
          <p:cNvSpPr>
            <a:spLocks noGrp="1"/>
          </p:cNvSpPr>
          <p:nvPr>
            <p:ph type="body" sz="quarter" idx="28" hasCustomPrompt="1"/>
          </p:nvPr>
        </p:nvSpPr>
        <p:spPr>
          <a:xfrm>
            <a:off x="8305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2" name="Text Placeholder 9">
            <a:extLst>
              <a:ext uri="{FF2B5EF4-FFF2-40B4-BE49-F238E27FC236}">
                <a16:creationId xmlns:a16="http://schemas.microsoft.com/office/drawing/2014/main" id="{C38C9396-FDCE-3A46-BB27-835FFC063E96}"/>
              </a:ext>
            </a:extLst>
          </p:cNvPr>
          <p:cNvSpPr>
            <a:spLocks noGrp="1"/>
          </p:cNvSpPr>
          <p:nvPr>
            <p:ph type="body" sz="quarter" idx="29" hasCustomPrompt="1"/>
          </p:nvPr>
        </p:nvSpPr>
        <p:spPr>
          <a:xfrm>
            <a:off x="9829800" y="274256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3" name="Text Placeholder 9">
            <a:extLst>
              <a:ext uri="{FF2B5EF4-FFF2-40B4-BE49-F238E27FC236}">
                <a16:creationId xmlns:a16="http://schemas.microsoft.com/office/drawing/2014/main" id="{3ED14D17-4AD3-6245-A9CC-57C24D6BB3AE}"/>
              </a:ext>
            </a:extLst>
          </p:cNvPr>
          <p:cNvSpPr>
            <a:spLocks noGrp="1"/>
          </p:cNvSpPr>
          <p:nvPr>
            <p:ph type="body" sz="quarter" idx="31" hasCustomPrompt="1"/>
          </p:nvPr>
        </p:nvSpPr>
        <p:spPr>
          <a:xfrm>
            <a:off x="374142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4" name="Text Placeholder 9">
            <a:extLst>
              <a:ext uri="{FF2B5EF4-FFF2-40B4-BE49-F238E27FC236}">
                <a16:creationId xmlns:a16="http://schemas.microsoft.com/office/drawing/2014/main" id="{C5857B8B-B3EB-2048-96D3-E442619F9E15}"/>
              </a:ext>
            </a:extLst>
          </p:cNvPr>
          <p:cNvSpPr>
            <a:spLocks noGrp="1"/>
          </p:cNvSpPr>
          <p:nvPr>
            <p:ph type="body" sz="quarter" idx="35" hasCustomPrompt="1"/>
          </p:nvPr>
        </p:nvSpPr>
        <p:spPr>
          <a:xfrm>
            <a:off x="9829800" y="41910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85" name="Text Placeholder 9">
            <a:extLst>
              <a:ext uri="{FF2B5EF4-FFF2-40B4-BE49-F238E27FC236}">
                <a16:creationId xmlns:a16="http://schemas.microsoft.com/office/drawing/2014/main" id="{29AE7F41-C4F2-F146-930D-2276E41A7113}"/>
              </a:ext>
            </a:extLst>
          </p:cNvPr>
          <p:cNvSpPr>
            <a:spLocks noGrp="1"/>
          </p:cNvSpPr>
          <p:nvPr>
            <p:ph type="body" sz="quarter" idx="36" hasCustomPrompt="1"/>
          </p:nvPr>
        </p:nvSpPr>
        <p:spPr>
          <a:xfrm>
            <a:off x="8305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6" name="Text Placeholder 9">
            <a:extLst>
              <a:ext uri="{FF2B5EF4-FFF2-40B4-BE49-F238E27FC236}">
                <a16:creationId xmlns:a16="http://schemas.microsoft.com/office/drawing/2014/main" id="{2248D147-C5AB-404C-8EE8-9C0D48100C25}"/>
              </a:ext>
            </a:extLst>
          </p:cNvPr>
          <p:cNvSpPr>
            <a:spLocks noGrp="1"/>
          </p:cNvSpPr>
          <p:nvPr>
            <p:ph type="body" sz="quarter" idx="38" hasCustomPrompt="1"/>
          </p:nvPr>
        </p:nvSpPr>
        <p:spPr>
          <a:xfrm>
            <a:off x="525747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7" name="Text Placeholder 9">
            <a:extLst>
              <a:ext uri="{FF2B5EF4-FFF2-40B4-BE49-F238E27FC236}">
                <a16:creationId xmlns:a16="http://schemas.microsoft.com/office/drawing/2014/main" id="{2F61A984-ACA5-1A47-B018-3EB8C700006A}"/>
              </a:ext>
            </a:extLst>
          </p:cNvPr>
          <p:cNvSpPr>
            <a:spLocks noGrp="1"/>
          </p:cNvSpPr>
          <p:nvPr>
            <p:ph type="body" sz="quarter" idx="39" hasCustomPrompt="1"/>
          </p:nvPr>
        </p:nvSpPr>
        <p:spPr>
          <a:xfrm>
            <a:off x="6780823"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8" name="Text Placeholder 9">
            <a:extLst>
              <a:ext uri="{FF2B5EF4-FFF2-40B4-BE49-F238E27FC236}">
                <a16:creationId xmlns:a16="http://schemas.microsoft.com/office/drawing/2014/main" id="{08068585-D074-D14F-AE98-6FA37CDD099B}"/>
              </a:ext>
            </a:extLst>
          </p:cNvPr>
          <p:cNvSpPr>
            <a:spLocks noGrp="1"/>
          </p:cNvSpPr>
          <p:nvPr>
            <p:ph type="body" sz="quarter" idx="40" hasCustomPrompt="1"/>
          </p:nvPr>
        </p:nvSpPr>
        <p:spPr>
          <a:xfrm>
            <a:off x="374142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89" name="Text Placeholder 9">
            <a:extLst>
              <a:ext uri="{FF2B5EF4-FFF2-40B4-BE49-F238E27FC236}">
                <a16:creationId xmlns:a16="http://schemas.microsoft.com/office/drawing/2014/main" id="{BCABF1CE-7E17-9141-9A9C-F6CBB9C6FD83}"/>
              </a:ext>
            </a:extLst>
          </p:cNvPr>
          <p:cNvSpPr>
            <a:spLocks noGrp="1"/>
          </p:cNvSpPr>
          <p:nvPr>
            <p:ph type="body" sz="quarter" idx="41" hasCustomPrompt="1"/>
          </p:nvPr>
        </p:nvSpPr>
        <p:spPr>
          <a:xfrm>
            <a:off x="9829800" y="523701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spc="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3" name="Text Placeholder 2">
            <a:extLst>
              <a:ext uri="{FF2B5EF4-FFF2-40B4-BE49-F238E27FC236}">
                <a16:creationId xmlns:a16="http://schemas.microsoft.com/office/drawing/2014/main" id="{CCD1544D-293B-6640-B3F6-54C1EFAAA74E}"/>
              </a:ext>
            </a:extLst>
          </p:cNvPr>
          <p:cNvSpPr>
            <a:spLocks noGrp="1"/>
          </p:cNvSpPr>
          <p:nvPr>
            <p:ph type="body" sz="quarter" idx="42" hasCustomPrompt="1"/>
          </p:nvPr>
        </p:nvSpPr>
        <p:spPr>
          <a:xfrm>
            <a:off x="221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2014</a:t>
            </a:r>
          </a:p>
        </p:txBody>
      </p:sp>
      <p:sp>
        <p:nvSpPr>
          <p:cNvPr id="42" name="Text Placeholder 2">
            <a:extLst>
              <a:ext uri="{FF2B5EF4-FFF2-40B4-BE49-F238E27FC236}">
                <a16:creationId xmlns:a16="http://schemas.microsoft.com/office/drawing/2014/main" id="{6181E7AE-D8FF-F946-BBF8-A29A6BB23154}"/>
              </a:ext>
            </a:extLst>
          </p:cNvPr>
          <p:cNvSpPr>
            <a:spLocks noGrp="1"/>
          </p:cNvSpPr>
          <p:nvPr>
            <p:ph type="body" sz="quarter" idx="43" hasCustomPrompt="1"/>
          </p:nvPr>
        </p:nvSpPr>
        <p:spPr>
          <a:xfrm>
            <a:off x="374173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2015</a:t>
            </a:r>
          </a:p>
        </p:txBody>
      </p:sp>
      <p:sp>
        <p:nvSpPr>
          <p:cNvPr id="43" name="Text Placeholder 2">
            <a:extLst>
              <a:ext uri="{FF2B5EF4-FFF2-40B4-BE49-F238E27FC236}">
                <a16:creationId xmlns:a16="http://schemas.microsoft.com/office/drawing/2014/main" id="{DBCC9E77-B320-CB44-9A31-DFAF35E67A94}"/>
              </a:ext>
            </a:extLst>
          </p:cNvPr>
          <p:cNvSpPr>
            <a:spLocks noGrp="1"/>
          </p:cNvSpPr>
          <p:nvPr>
            <p:ph type="body" sz="quarter" idx="44" hasCustomPrompt="1"/>
          </p:nvPr>
        </p:nvSpPr>
        <p:spPr>
          <a:xfrm>
            <a:off x="525778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2016</a:t>
            </a:r>
          </a:p>
        </p:txBody>
      </p:sp>
      <p:sp>
        <p:nvSpPr>
          <p:cNvPr id="45" name="Text Placeholder 2">
            <a:extLst>
              <a:ext uri="{FF2B5EF4-FFF2-40B4-BE49-F238E27FC236}">
                <a16:creationId xmlns:a16="http://schemas.microsoft.com/office/drawing/2014/main" id="{625382FF-9F07-074E-BF38-27A1897D9B8A}"/>
              </a:ext>
            </a:extLst>
          </p:cNvPr>
          <p:cNvSpPr>
            <a:spLocks noGrp="1"/>
          </p:cNvSpPr>
          <p:nvPr>
            <p:ph type="body" sz="quarter" idx="45" hasCustomPrompt="1"/>
          </p:nvPr>
        </p:nvSpPr>
        <p:spPr>
          <a:xfrm>
            <a:off x="6781141"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2017</a:t>
            </a:r>
          </a:p>
        </p:txBody>
      </p:sp>
      <p:sp>
        <p:nvSpPr>
          <p:cNvPr id="46" name="Text Placeholder 2">
            <a:extLst>
              <a:ext uri="{FF2B5EF4-FFF2-40B4-BE49-F238E27FC236}">
                <a16:creationId xmlns:a16="http://schemas.microsoft.com/office/drawing/2014/main" id="{25643073-65B6-4A43-9940-99F434ED618E}"/>
              </a:ext>
            </a:extLst>
          </p:cNvPr>
          <p:cNvSpPr>
            <a:spLocks noGrp="1"/>
          </p:cNvSpPr>
          <p:nvPr>
            <p:ph type="body" sz="quarter" idx="46" hasCustomPrompt="1"/>
          </p:nvPr>
        </p:nvSpPr>
        <p:spPr>
          <a:xfrm>
            <a:off x="8306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2018</a:t>
            </a:r>
          </a:p>
        </p:txBody>
      </p:sp>
      <p:sp>
        <p:nvSpPr>
          <p:cNvPr id="47" name="Text Placeholder 2">
            <a:extLst>
              <a:ext uri="{FF2B5EF4-FFF2-40B4-BE49-F238E27FC236}">
                <a16:creationId xmlns:a16="http://schemas.microsoft.com/office/drawing/2014/main" id="{77F77E3A-6EE7-3346-B73D-8E7FA8662B5F}"/>
              </a:ext>
            </a:extLst>
          </p:cNvPr>
          <p:cNvSpPr>
            <a:spLocks noGrp="1"/>
          </p:cNvSpPr>
          <p:nvPr>
            <p:ph type="body" sz="quarter" idx="47" hasCustomPrompt="1"/>
          </p:nvPr>
        </p:nvSpPr>
        <p:spPr>
          <a:xfrm>
            <a:off x="9830118" y="3625936"/>
            <a:ext cx="1279525" cy="454025"/>
          </a:xfrm>
          <a:prstGeom prst="rect">
            <a:avLst/>
          </a:prstGeom>
        </p:spPr>
        <p:txBody>
          <a:bodyPr anchor="ctr"/>
          <a:lstStyle>
            <a:lvl1pPr marL="0" indent="0" algn="ctr">
              <a:buNone/>
              <a:defRPr sz="1400">
                <a:solidFill>
                  <a:schemeClr val="bg1"/>
                </a:solidFill>
                <a:latin typeface="DM Sans" pitchFamily="2" charset="77"/>
              </a:defRPr>
            </a:lvl1pPr>
            <a:lvl2pPr marL="457200" indent="0" algn="ctr">
              <a:buNone/>
              <a:defRPr sz="1400">
                <a:solidFill>
                  <a:schemeClr val="bg1"/>
                </a:solidFill>
                <a:latin typeface="DM Sans" pitchFamily="2" charset="77"/>
              </a:defRPr>
            </a:lvl2pPr>
            <a:lvl3pPr marL="914400" indent="0" algn="ctr">
              <a:buNone/>
              <a:defRPr sz="1400">
                <a:solidFill>
                  <a:schemeClr val="bg1"/>
                </a:solidFill>
                <a:latin typeface="DM Sans" pitchFamily="2" charset="77"/>
              </a:defRPr>
            </a:lvl3pPr>
            <a:lvl4pPr marL="1371600" indent="0" algn="ctr">
              <a:buNone/>
              <a:defRPr sz="1400">
                <a:solidFill>
                  <a:schemeClr val="bg1"/>
                </a:solidFill>
                <a:latin typeface="DM Sans" pitchFamily="2" charset="77"/>
              </a:defRPr>
            </a:lvl4pPr>
            <a:lvl5pPr marL="1828800" indent="0" algn="ctr">
              <a:buNone/>
              <a:defRPr sz="1400">
                <a:solidFill>
                  <a:schemeClr val="bg1"/>
                </a:solidFill>
                <a:latin typeface="DM Sans" pitchFamily="2" charset="77"/>
              </a:defRPr>
            </a:lvl5pPr>
          </a:lstStyle>
          <a:p>
            <a:pPr lvl="0"/>
            <a:r>
              <a:rPr lang="en-US" dirty="0"/>
              <a:t>2019-2020</a:t>
            </a:r>
          </a:p>
        </p:txBody>
      </p:sp>
    </p:spTree>
    <p:extLst>
      <p:ext uri="{BB962C8B-B14F-4D97-AF65-F5344CB8AC3E}">
        <p14:creationId xmlns:p14="http://schemas.microsoft.com/office/powerpoint/2010/main" val="618933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pc="0" dirty="0"/>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dirty="0"/>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spc="0">
                <a:solidFill>
                  <a:schemeClr val="accent1"/>
                </a:solidFill>
                <a:latin typeface="DM Sans" pitchFamily="2" charset="77"/>
              </a:defRPr>
            </a:lvl1pPr>
          </a:lstStyle>
          <a:p>
            <a:pPr lvl="0"/>
            <a:r>
              <a:rPr lang="en-US" dirty="0"/>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spc="0">
                <a:solidFill>
                  <a:schemeClr val="accent1"/>
                </a:solidFill>
                <a:latin typeface="DM Sans" pitchFamily="2" charset="77"/>
              </a:defRPr>
            </a:lvl1pPr>
          </a:lstStyle>
          <a:p>
            <a:pPr lvl="0"/>
            <a:r>
              <a:rPr lang="en-US" dirty="0"/>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spc="0">
                <a:solidFill>
                  <a:schemeClr val="accent1"/>
                </a:solidFill>
                <a:latin typeface="DM Sans" pitchFamily="2" charset="77"/>
              </a:defRPr>
            </a:lvl1pPr>
          </a:lstStyle>
          <a:p>
            <a:pPr lvl="0"/>
            <a:r>
              <a:rPr lang="en-US" dirty="0"/>
              <a:t>Icon Title</a:t>
            </a:r>
          </a:p>
        </p:txBody>
      </p:sp>
    </p:spTree>
    <p:extLst>
      <p:ext uri="{BB962C8B-B14F-4D97-AF65-F5344CB8AC3E}">
        <p14:creationId xmlns:p14="http://schemas.microsoft.com/office/powerpoint/2010/main" val="13374902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0" baseline="0">
                <a:solidFill>
                  <a:schemeClr val="accent4"/>
                </a:solidFill>
                <a:latin typeface="Bebas Neue" panose="020B0606020202050201" pitchFamily="34" charset="77"/>
              </a:defRPr>
            </a:lvl1pPr>
          </a:lstStyle>
          <a:p>
            <a:pPr lvl="0"/>
            <a:r>
              <a:rPr lang="en-US" dirty="0"/>
              <a:t>Iconography library</a:t>
            </a:r>
          </a:p>
        </p:txBody>
      </p:sp>
    </p:spTree>
    <p:extLst>
      <p:ext uri="{BB962C8B-B14F-4D97-AF65-F5344CB8AC3E}">
        <p14:creationId xmlns:p14="http://schemas.microsoft.com/office/powerpoint/2010/main" val="171662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B4BEC0-8FF6-094D-9842-8FF1FFB5B29E}"/>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70C5BC0-F5A7-F049-A3F3-769AF7D2A78F}"/>
              </a:ext>
            </a:extLst>
          </p:cNvPr>
          <p:cNvSpPr txBox="1"/>
          <p:nvPr userDrawn="1"/>
        </p:nvSpPr>
        <p:spPr>
          <a:xfrm>
            <a:off x="2437947"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2686E14B-6982-944A-B224-FC61E0D4E0FA}"/>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Roboto" charset="0"/>
              </a:rPr>
              <a:t>Blue Cross Blue Shield of Massachusetts is an Independent Licensee of the Blue Cross and Blue Shield Association.</a:t>
            </a:r>
            <a:endParaRPr lang="en-US" sz="550" dirty="0">
              <a:solidFill>
                <a:schemeClr val="accent5"/>
              </a:solidFill>
            </a:endParaRPr>
          </a:p>
        </p:txBody>
      </p:sp>
      <p:pic>
        <p:nvPicPr>
          <p:cNvPr id="5" name="Picture 4" descr="A picture containing drawing&#10;&#10;Description automatically generated">
            <a:extLst>
              <a:ext uri="{FF2B5EF4-FFF2-40B4-BE49-F238E27FC236}">
                <a16:creationId xmlns:a16="http://schemas.microsoft.com/office/drawing/2014/main" id="{29707C4B-CEF9-9C42-97B0-F8A6FB627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2500" y="1676400"/>
            <a:ext cx="2667000" cy="2667000"/>
          </a:xfrm>
          <a:prstGeom prst="rect">
            <a:avLst/>
          </a:prstGeom>
        </p:spPr>
      </p:pic>
      <p:sp>
        <p:nvSpPr>
          <p:cNvPr id="9" name="Text Placeholder 16">
            <a:extLst>
              <a:ext uri="{FF2B5EF4-FFF2-40B4-BE49-F238E27FC236}">
                <a16:creationId xmlns:a16="http://schemas.microsoft.com/office/drawing/2014/main" id="{A55BB19E-70C3-7441-9BAB-79FE43FB11F7}"/>
              </a:ext>
            </a:extLst>
          </p:cNvPr>
          <p:cNvSpPr>
            <a:spLocks noGrp="1"/>
          </p:cNvSpPr>
          <p:nvPr>
            <p:ph type="body" sz="quarter" idx="14" hasCustomPrompt="1"/>
          </p:nvPr>
        </p:nvSpPr>
        <p:spPr>
          <a:xfrm>
            <a:off x="3512570" y="3733800"/>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sp>
        <p:nvSpPr>
          <p:cNvPr id="10" name="TextBox 9">
            <a:extLst>
              <a:ext uri="{FF2B5EF4-FFF2-40B4-BE49-F238E27FC236}">
                <a16:creationId xmlns:a16="http://schemas.microsoft.com/office/drawing/2014/main" id="{0881CFF1-D86B-5549-905F-DBEA6B1678CC}"/>
              </a:ext>
            </a:extLst>
          </p:cNvPr>
          <p:cNvSpPr txBox="1"/>
          <p:nvPr userDrawn="1"/>
        </p:nvSpPr>
        <p:spPr>
          <a:xfrm>
            <a:off x="2437948" y="6324600"/>
            <a:ext cx="7316105"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solidFill>
              <a:effectLst/>
              <a:uLnTx/>
              <a:uFillTx/>
              <a:latin typeface="DM Sans" pitchFamily="2" charset="77"/>
              <a:ea typeface="Tahoma" panose="020B060403050404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23DC3788-E544-F745-BF9A-98885E5F5ABC}"/>
              </a:ext>
            </a:extLst>
          </p:cNvPr>
          <p:cNvSpPr/>
          <p:nvPr userDrawn="1"/>
        </p:nvSpPr>
        <p:spPr>
          <a:xfrm>
            <a:off x="3467100"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bg1"/>
                </a:solidFill>
                <a:effectLst/>
                <a:latin typeface="Roboto" charset="0"/>
              </a:rPr>
              <a:t>Blue Cross Blue Shield of Massachusetts is an Independent Licensee of the Blue Cross and Blue Shield Association.</a:t>
            </a:r>
            <a:endParaRPr lang="en-US" sz="550" dirty="0">
              <a:solidFill>
                <a:schemeClr val="bg1"/>
              </a:solidFill>
            </a:endParaRPr>
          </a:p>
        </p:txBody>
      </p:sp>
    </p:spTree>
    <p:extLst>
      <p:ext uri="{BB962C8B-B14F-4D97-AF65-F5344CB8AC3E}">
        <p14:creationId xmlns:p14="http://schemas.microsoft.com/office/powerpoint/2010/main" val="42770061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asic Char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6DE32C1-0CA2-C347-8192-111898918D22}"/>
              </a:ext>
            </a:extLst>
          </p:cNvPr>
          <p:cNvSpPr>
            <a:spLocks noGrp="1"/>
          </p:cNvSpPr>
          <p:nvPr>
            <p:ph type="body" sz="quarter" idx="11" hasCustomPrompt="1"/>
          </p:nvPr>
        </p:nvSpPr>
        <p:spPr>
          <a:xfrm>
            <a:off x="7781925" y="1447799"/>
            <a:ext cx="3359150" cy="4883427"/>
          </a:xfrm>
          <a:prstGeom prst="rect">
            <a:avLst/>
          </a:prstGeom>
        </p:spPr>
        <p:txBody>
          <a:bodyPr anchor="ctr"/>
          <a:lstStyle>
            <a:lvl1pPr>
              <a:defRPr sz="2400">
                <a:solidFill>
                  <a:srgbClr val="1E4873"/>
                </a:solidFill>
                <a:latin typeface="DM Sans" pitchFamily="2" charset="77"/>
              </a:defRPr>
            </a:lvl1pPr>
          </a:lstStyle>
          <a:p>
            <a:pPr lvl="0"/>
            <a:r>
              <a:rPr lang="en-US" dirty="0"/>
              <a:t>Key Insights</a:t>
            </a:r>
          </a:p>
        </p:txBody>
      </p:sp>
      <p:sp>
        <p:nvSpPr>
          <p:cNvPr id="2" name="Title 1">
            <a:extLst>
              <a:ext uri="{FF2B5EF4-FFF2-40B4-BE49-F238E27FC236}">
                <a16:creationId xmlns:a16="http://schemas.microsoft.com/office/drawing/2014/main" id="{A27325A4-64AB-4A4E-9927-E06BFF5F2BFC}"/>
              </a:ext>
            </a:extLst>
          </p:cNvPr>
          <p:cNvSpPr>
            <a:spLocks noGrp="1"/>
          </p:cNvSpPr>
          <p:nvPr>
            <p:ph type="title" hasCustomPrompt="1"/>
          </p:nvPr>
        </p:nvSpPr>
        <p:spPr>
          <a:xfrm>
            <a:off x="839788" y="457200"/>
            <a:ext cx="6276629" cy="530225"/>
          </a:xfrm>
          <a:prstGeom prst="rect">
            <a:avLst/>
          </a:prstGeom>
        </p:spPr>
        <p:txBody>
          <a:bodyPr anchor="t"/>
          <a:lstStyle>
            <a:lvl1pPr>
              <a:defRPr sz="3200" baseline="0">
                <a:solidFill>
                  <a:srgbClr val="FC5C3B"/>
                </a:solidFill>
                <a:latin typeface="Bebas Neue" panose="020B0606020202050201" pitchFamily="34" charset="77"/>
              </a:defRPr>
            </a:lvl1pPr>
          </a:lstStyle>
          <a:p>
            <a:r>
              <a:rPr lang="en-US" dirty="0"/>
              <a:t>Basic chart slide</a:t>
            </a:r>
          </a:p>
        </p:txBody>
      </p:sp>
      <p:sp>
        <p:nvSpPr>
          <p:cNvPr id="3" name="Content Placeholder 2">
            <a:extLst>
              <a:ext uri="{FF2B5EF4-FFF2-40B4-BE49-F238E27FC236}">
                <a16:creationId xmlns:a16="http://schemas.microsoft.com/office/drawing/2014/main" id="{FB2C3F3F-79AD-A047-8DE9-BBC29BB1133A}"/>
              </a:ext>
            </a:extLst>
          </p:cNvPr>
          <p:cNvSpPr>
            <a:spLocks noGrp="1"/>
          </p:cNvSpPr>
          <p:nvPr>
            <p:ph idx="1" hasCustomPrompt="1"/>
          </p:nvPr>
        </p:nvSpPr>
        <p:spPr>
          <a:xfrm>
            <a:off x="839788" y="1447663"/>
            <a:ext cx="6172200" cy="4873625"/>
          </a:xfrm>
          <a:prstGeom prst="rect">
            <a:avLst/>
          </a:prstGeom>
        </p:spPr>
        <p:txBody>
          <a:bodyPr anchor="ctr"/>
          <a:lstStyle>
            <a:lvl1pPr marL="0" indent="0" algn="ctr">
              <a:buNone/>
              <a:defRPr sz="1800" cap="all" spc="300" baseline="0">
                <a:solidFill>
                  <a:srgbClr val="0D4877"/>
                </a:solidFill>
                <a:latin typeface="DM Sans" pitchFamily="2"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chart]</a:t>
            </a:r>
          </a:p>
        </p:txBody>
      </p:sp>
      <p:sp>
        <p:nvSpPr>
          <p:cNvPr id="4" name="Text Placeholder 3">
            <a:extLst>
              <a:ext uri="{FF2B5EF4-FFF2-40B4-BE49-F238E27FC236}">
                <a16:creationId xmlns:a16="http://schemas.microsoft.com/office/drawing/2014/main" id="{30F9A7BC-FA19-5043-AB36-7EAFE5575478}"/>
              </a:ext>
            </a:extLst>
          </p:cNvPr>
          <p:cNvSpPr>
            <a:spLocks noGrp="1"/>
          </p:cNvSpPr>
          <p:nvPr>
            <p:ph type="body" sz="half" idx="2" hasCustomPrompt="1"/>
          </p:nvPr>
        </p:nvSpPr>
        <p:spPr>
          <a:xfrm>
            <a:off x="839788" y="1013792"/>
            <a:ext cx="6276629" cy="365125"/>
          </a:xfrm>
          <a:prstGeom prst="rect">
            <a:avLst/>
          </a:prstGeom>
        </p:spPr>
        <p:txBody>
          <a:bodyPr/>
          <a:lstStyle>
            <a:lvl1pPr marL="0" indent="0">
              <a:buNone/>
              <a:defRPr sz="1600" baseline="0">
                <a:latin typeface="DM Sans"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subtitle</a:t>
            </a:r>
          </a:p>
        </p:txBody>
      </p:sp>
      <p:cxnSp>
        <p:nvCxnSpPr>
          <p:cNvPr id="9" name="Straight Connector 8">
            <a:extLst>
              <a:ext uri="{FF2B5EF4-FFF2-40B4-BE49-F238E27FC236}">
                <a16:creationId xmlns:a16="http://schemas.microsoft.com/office/drawing/2014/main" id="{60B15EDC-F6C2-FD4E-A204-FBAE63EF2118}"/>
              </a:ext>
            </a:extLst>
          </p:cNvPr>
          <p:cNvCxnSpPr/>
          <p:nvPr userDrawn="1"/>
        </p:nvCxnSpPr>
        <p:spPr>
          <a:xfrm>
            <a:off x="7345019" y="1457602"/>
            <a:ext cx="0" cy="48736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55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A1120-9D40-AD45-3D88-79623010B6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A826E6D-A94B-8AF2-B321-94C13DE4221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248AB3-4AA3-62C1-46ED-F1B2706C213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E804CD-BEB4-4028-A84C-D911DFD68A27}"/>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6" name="Footer Placeholder 5">
            <a:extLst>
              <a:ext uri="{FF2B5EF4-FFF2-40B4-BE49-F238E27FC236}">
                <a16:creationId xmlns:a16="http://schemas.microsoft.com/office/drawing/2014/main" id="{AAFA9684-17D0-8E21-9A1F-434C1638711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47281C6F-389D-84DD-09D8-740CD6FCB0B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1123799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Providers Making Progress">
    <p:spTree>
      <p:nvGrpSpPr>
        <p:cNvPr id="1" name=""/>
        <p:cNvGrpSpPr/>
        <p:nvPr/>
      </p:nvGrpSpPr>
      <p:grpSpPr>
        <a:xfrm>
          <a:off x="0" y="0"/>
          <a:ext cx="0" cy="0"/>
          <a:chOff x="0" y="0"/>
          <a:chExt cx="0" cy="0"/>
        </a:xfrm>
      </p:grpSpPr>
      <p:sp>
        <p:nvSpPr>
          <p:cNvPr id="38" name="Vertical Text Placeholder 37">
            <a:extLst>
              <a:ext uri="{FF2B5EF4-FFF2-40B4-BE49-F238E27FC236}">
                <a16:creationId xmlns:a16="http://schemas.microsoft.com/office/drawing/2014/main" id="{1A3793D0-D900-9D4D-AC11-C7F40059F492}"/>
              </a:ext>
            </a:extLst>
          </p:cNvPr>
          <p:cNvSpPr>
            <a:spLocks noGrp="1"/>
          </p:cNvSpPr>
          <p:nvPr>
            <p:ph type="body" orient="vert" sz="quarter" idx="19" hasCustomPrompt="1"/>
          </p:nvPr>
        </p:nvSpPr>
        <p:spPr>
          <a:xfrm rot="10800000">
            <a:off x="5791200" y="2743200"/>
            <a:ext cx="342900" cy="2156408"/>
          </a:xfrm>
          <a:prstGeom prst="rect">
            <a:avLst/>
          </a:prstGeom>
        </p:spPr>
        <p:txBody>
          <a:bodyPr vert="eaVert"/>
          <a:lstStyle>
            <a:lvl1pPr marL="0" indent="0" algn="ctr">
              <a:buNone/>
              <a:defRPr sz="1200" b="1">
                <a:solidFill>
                  <a:schemeClr val="accent1"/>
                </a:solidFill>
                <a:latin typeface="DM Sans" pitchFamily="2" charset="77"/>
              </a:defRPr>
            </a:lvl1pPr>
          </a:lstStyle>
          <a:p>
            <a:pPr lvl="0"/>
            <a:r>
              <a:rPr lang="en-US" dirty="0"/>
              <a:t>% statistical data point</a:t>
            </a:r>
          </a:p>
        </p:txBody>
      </p:sp>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6473951" y="2568254"/>
            <a:ext cx="4014216"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371599" y="2562996"/>
            <a:ext cx="4014216"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371600" y="1752600"/>
            <a:ext cx="4014216" cy="609600"/>
          </a:xfrm>
          <a:prstGeom prst="rect">
            <a:avLst/>
          </a:prstGeom>
        </p:spPr>
        <p:txBody>
          <a:bodyPr/>
          <a:lstStyle>
            <a:lvl1pPr marL="0" indent="0" algn="l">
              <a:buNone/>
              <a:defRPr sz="1200" b="1" cap="all" spc="300" baseline="0">
                <a:solidFill>
                  <a:schemeClr val="bg1"/>
                </a:solidFill>
                <a:latin typeface="DM Sans" pitchFamily="2" charset="77"/>
              </a:defRPr>
            </a:lvl1pPr>
          </a:lstStyle>
          <a:p>
            <a:pPr lvl="0"/>
            <a:r>
              <a:rPr lang="en-US" dirty="0"/>
              <a:t>Category</a:t>
            </a:r>
          </a:p>
        </p:txBody>
      </p:sp>
      <p:sp>
        <p:nvSpPr>
          <p:cNvPr id="11" name="Text Placeholder 8">
            <a:extLst>
              <a:ext uri="{FF2B5EF4-FFF2-40B4-BE49-F238E27FC236}">
                <a16:creationId xmlns:a16="http://schemas.microsoft.com/office/drawing/2014/main" id="{6B7F5DB1-20F0-734B-9DE0-26F8F72C2F8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2E947BFB-538D-BD45-B9A3-9156BE0618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
        <p:nvSpPr>
          <p:cNvPr id="14" name="Text Placeholder 30">
            <a:extLst>
              <a:ext uri="{FF2B5EF4-FFF2-40B4-BE49-F238E27FC236}">
                <a16:creationId xmlns:a16="http://schemas.microsoft.com/office/drawing/2014/main" id="{D38DA1F3-EA18-43B1-9EB6-FCDF7B12E3B0}"/>
              </a:ext>
            </a:extLst>
          </p:cNvPr>
          <p:cNvSpPr>
            <a:spLocks noGrp="1"/>
          </p:cNvSpPr>
          <p:nvPr>
            <p:ph type="body" sz="quarter" idx="20" hasCustomPrompt="1"/>
          </p:nvPr>
        </p:nvSpPr>
        <p:spPr>
          <a:xfrm>
            <a:off x="1371600" y="5105400"/>
            <a:ext cx="4014216"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15" name="Text Placeholder 30">
            <a:extLst>
              <a:ext uri="{FF2B5EF4-FFF2-40B4-BE49-F238E27FC236}">
                <a16:creationId xmlns:a16="http://schemas.microsoft.com/office/drawing/2014/main" id="{36573143-10AD-4EDB-B0E2-7E054E8378C8}"/>
              </a:ext>
            </a:extLst>
          </p:cNvPr>
          <p:cNvSpPr>
            <a:spLocks noGrp="1"/>
          </p:cNvSpPr>
          <p:nvPr>
            <p:ph type="body" sz="quarter" idx="21" hasCustomPrompt="1"/>
          </p:nvPr>
        </p:nvSpPr>
        <p:spPr>
          <a:xfrm>
            <a:off x="1371600" y="4267200"/>
            <a:ext cx="4014216" cy="609600"/>
          </a:xfrm>
          <a:prstGeom prst="rect">
            <a:avLst/>
          </a:prstGeom>
        </p:spPr>
        <p:txBody>
          <a:bodyPr/>
          <a:lstStyle>
            <a:lvl1pPr marL="0" indent="0" algn="l">
              <a:buNone/>
              <a:defRPr sz="1200" b="1" cap="all" spc="300" baseline="0">
                <a:solidFill>
                  <a:schemeClr val="bg1"/>
                </a:solidFill>
                <a:latin typeface="DM Sans" pitchFamily="2" charset="77"/>
              </a:defRPr>
            </a:lvl1pPr>
          </a:lstStyle>
          <a:p>
            <a:pPr lvl="0"/>
            <a:r>
              <a:rPr lang="en-US" dirty="0"/>
              <a:t>Category</a:t>
            </a:r>
          </a:p>
        </p:txBody>
      </p:sp>
      <p:sp>
        <p:nvSpPr>
          <p:cNvPr id="17" name="Text Placeholder 30">
            <a:extLst>
              <a:ext uri="{FF2B5EF4-FFF2-40B4-BE49-F238E27FC236}">
                <a16:creationId xmlns:a16="http://schemas.microsoft.com/office/drawing/2014/main" id="{A92C20D1-12F1-46D6-8AB8-BBF05ABAD272}"/>
              </a:ext>
            </a:extLst>
          </p:cNvPr>
          <p:cNvSpPr>
            <a:spLocks noGrp="1"/>
          </p:cNvSpPr>
          <p:nvPr>
            <p:ph type="body" sz="quarter" idx="22" hasCustomPrompt="1"/>
          </p:nvPr>
        </p:nvSpPr>
        <p:spPr>
          <a:xfrm>
            <a:off x="6477000" y="5105400"/>
            <a:ext cx="4014216"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Tree>
    <p:extLst>
      <p:ext uri="{BB962C8B-B14F-4D97-AF65-F5344CB8AC3E}">
        <p14:creationId xmlns:p14="http://schemas.microsoft.com/office/powerpoint/2010/main" val="3805206784"/>
      </p:ext>
    </p:extLst>
  </p:cSld>
  <p:clrMapOvr>
    <a:masterClrMapping/>
  </p:clrMapOvr>
  <p:transition spd="med">
    <p:pull/>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Bubble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3349274666"/>
      </p:ext>
    </p:extLst>
  </p:cSld>
  <p:clrMapOvr>
    <a:masterClrMapping/>
  </p:clrMapOvr>
  <p:transition spd="med">
    <p:pull/>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Header Slide">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DC33669C-BC63-4748-AA70-40541ABBAC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 Placeholder 9">
            <a:extLst>
              <a:ext uri="{FF2B5EF4-FFF2-40B4-BE49-F238E27FC236}">
                <a16:creationId xmlns:a16="http://schemas.microsoft.com/office/drawing/2014/main" id="{E1FF275C-85AF-9B4B-8B3D-1BA83D71377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2</a:t>
            </a:r>
          </a:p>
        </p:txBody>
      </p:sp>
      <p:sp>
        <p:nvSpPr>
          <p:cNvPr id="11" name="Content Placeholder 10">
            <a:extLst>
              <a:ext uri="{FF2B5EF4-FFF2-40B4-BE49-F238E27FC236}">
                <a16:creationId xmlns:a16="http://schemas.microsoft.com/office/drawing/2014/main" id="{F08277DC-9BBB-BD42-ACC8-67B966B32CB8}"/>
              </a:ext>
            </a:extLst>
          </p:cNvPr>
          <p:cNvSpPr>
            <a:spLocks noGrp="1"/>
          </p:cNvSpPr>
          <p:nvPr>
            <p:ph sz="quarter" idx="11" hasCustomPrompt="1"/>
          </p:nvPr>
        </p:nvSpPr>
        <p:spPr>
          <a:xfrm>
            <a:off x="1295400" y="3733800"/>
            <a:ext cx="4572000" cy="304800"/>
          </a:xfrm>
          <a:prstGeom prst="rect">
            <a:avLst/>
          </a:prstGeom>
        </p:spPr>
        <p:txBody>
          <a:bodyPr lIns="0" tIns="0" rIns="0" bIns="0"/>
          <a:lstStyle>
            <a:lvl1pPr marL="0" indent="0">
              <a:buNone/>
              <a:defRPr sz="1800" b="0" i="0" spc="300" baseline="0">
                <a:solidFill>
                  <a:schemeClr val="accent1"/>
                </a:solidFill>
                <a:latin typeface="DM Sans" pitchFamily="2" charset="77"/>
              </a:defRPr>
            </a:lvl1pPr>
          </a:lstStyle>
          <a:p>
            <a:pPr lvl="0"/>
            <a:r>
              <a:rPr lang="en-US" dirty="0"/>
              <a:t>SECTION SUBTITLE</a:t>
            </a:r>
          </a:p>
        </p:txBody>
      </p:sp>
      <p:pic>
        <p:nvPicPr>
          <p:cNvPr id="9" name="Picture 8" descr="A picture containing drawing&#10;&#10;Description automatically generated">
            <a:extLst>
              <a:ext uri="{FF2B5EF4-FFF2-40B4-BE49-F238E27FC236}">
                <a16:creationId xmlns:a16="http://schemas.microsoft.com/office/drawing/2014/main" id="{688E8DEB-B424-0C4C-9D22-088318F29D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sp>
        <p:nvSpPr>
          <p:cNvPr id="7" name="Rectangle 6">
            <a:extLst>
              <a:ext uri="{FF2B5EF4-FFF2-40B4-BE49-F238E27FC236}">
                <a16:creationId xmlns:a16="http://schemas.microsoft.com/office/drawing/2014/main" id="{5FF6891A-DC16-224F-8858-A317A7EC3D27}"/>
              </a:ext>
            </a:extLst>
          </p:cNvPr>
          <p:cNvSpPr/>
          <p:nvPr userDrawn="1"/>
        </p:nvSpPr>
        <p:spPr>
          <a:xfrm>
            <a:off x="6336792" y="6620961"/>
            <a:ext cx="5257800" cy="84639"/>
          </a:xfrm>
          <a:prstGeom prst="rect">
            <a:avLst/>
          </a:prstGeom>
        </p:spPr>
        <p:txBody>
          <a:bodyPr wrap="square" lIns="0" tIns="0" rIns="0" bIns="0">
            <a:spAutoFit/>
          </a:bodyPr>
          <a:lstStyle/>
          <a:p>
            <a:pPr marL="0" indent="0" algn="r">
              <a:tabLst>
                <a:tab pos="2566988" algn="l"/>
                <a:tab pos="4794250" algn="l"/>
              </a:tabLst>
            </a:pPr>
            <a:r>
              <a:rPr lang="en-US" sz="550" b="0" i="0" u="none" strike="noStrike" dirty="0">
                <a:solidFill>
                  <a:schemeClr val="accent6"/>
                </a:solidFill>
                <a:effectLst/>
                <a:latin typeface="DM Sans" pitchFamily="2" charset="0"/>
              </a:rPr>
              <a:t>Blue Cross Blue Shield of Massachusetts is an Independent Licensee of the Blue Cross and Blue Shield Association.</a:t>
            </a:r>
            <a:endParaRPr lang="en-US" sz="550" dirty="0">
              <a:solidFill>
                <a:schemeClr val="accent6"/>
              </a:solidFill>
              <a:latin typeface="DM Sans" pitchFamily="2" charset="0"/>
            </a:endParaRPr>
          </a:p>
        </p:txBody>
      </p:sp>
      <p:sp>
        <p:nvSpPr>
          <p:cNvPr id="8" name="TextBox 7">
            <a:extLst>
              <a:ext uri="{FF2B5EF4-FFF2-40B4-BE49-F238E27FC236}">
                <a16:creationId xmlns:a16="http://schemas.microsoft.com/office/drawing/2014/main" id="{42F95129-09A2-6140-8D85-0C420A3FD0DB}"/>
              </a:ext>
            </a:extLst>
          </p:cNvPr>
          <p:cNvSpPr txBox="1"/>
          <p:nvPr userDrawn="1"/>
        </p:nvSpPr>
        <p:spPr>
          <a:xfrm>
            <a:off x="7848600" y="6477000"/>
            <a:ext cx="382957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6"/>
                </a:solidFill>
                <a:effectLst/>
                <a:uLnTx/>
                <a:uFillTx/>
                <a:latin typeface="DM Sans" pitchFamily="2" charset="77"/>
                <a:ea typeface="Tahoma" panose="020B0604030504040204" pitchFamily="34" charset="0"/>
                <a:cs typeface="Calibri" panose="020F0502020204030204" pitchFamily="34" charset="0"/>
              </a:rPr>
              <a:t>BLUE CROSS BLUE SHIELD OF MASSACHUSETTS</a:t>
            </a:r>
          </a:p>
        </p:txBody>
      </p:sp>
    </p:spTree>
    <p:extLst>
      <p:ext uri="{BB962C8B-B14F-4D97-AF65-F5344CB8AC3E}">
        <p14:creationId xmlns:p14="http://schemas.microsoft.com/office/powerpoint/2010/main" val="3707214444"/>
      </p:ext>
    </p:extLst>
  </p:cSld>
  <p:clrMapOvr>
    <a:masterClrMapping/>
  </p:clrMapOvr>
  <p:transition spd="med">
    <p:pull/>
  </p:transition>
  <p:extLst>
    <p:ext uri="{DCECCB84-F9BA-43D5-87BE-67443E8EF086}">
      <p15:sldGuideLst xmlns:p15="http://schemas.microsoft.com/office/powerpoint/2012/main">
        <p15:guide id="1" orient="horz" pos="2256">
          <p15:clr>
            <a:srgbClr val="FBAE40"/>
          </p15:clr>
        </p15:guide>
        <p15:guide id="2" pos="3840">
          <p15:clr>
            <a:srgbClr val="FBAE40"/>
          </p15:clr>
        </p15:guide>
        <p15:guide id="3" orient="horz" pos="67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D8593BC-2361-8540-B0AD-81DC853FE434}"/>
              </a:ext>
            </a:extLst>
          </p:cNvPr>
          <p:cNvSpPr>
            <a:spLocks noGrp="1"/>
          </p:cNvSpPr>
          <p:nvPr>
            <p:ph type="body" sz="quarter" idx="14" hasCustomPrompt="1"/>
          </p:nvPr>
        </p:nvSpPr>
        <p:spPr>
          <a:xfrm>
            <a:off x="1280159" y="2514600"/>
            <a:ext cx="2362200" cy="251781"/>
          </a:xfrm>
          <a:prstGeom prst="rect">
            <a:avLst/>
          </a:prstGeom>
        </p:spPr>
        <p:txBody>
          <a:bodyPr wrap="none" lIns="0" tIns="0" rIns="0" bIns="0"/>
          <a:lstStyle>
            <a:lvl1pPr marL="0" indent="0" algn="l">
              <a:buNone/>
              <a:defRPr sz="1200" b="1" i="0" cap="all" spc="300" baseline="0">
                <a:solidFill>
                  <a:schemeClr val="accent1"/>
                </a:solidFill>
                <a:latin typeface="DM Sans" pitchFamily="2" charset="77"/>
              </a:defRPr>
            </a:lvl1pPr>
          </a:lstStyle>
          <a:p>
            <a:pPr lvl="0"/>
            <a:r>
              <a:rPr lang="en-US" dirty="0"/>
              <a:t>BOARD OF DIRECTORS</a:t>
            </a:r>
          </a:p>
        </p:txBody>
      </p:sp>
      <p:sp>
        <p:nvSpPr>
          <p:cNvPr id="9" name="Title 1">
            <a:extLst>
              <a:ext uri="{FF2B5EF4-FFF2-40B4-BE49-F238E27FC236}">
                <a16:creationId xmlns:a16="http://schemas.microsoft.com/office/drawing/2014/main" id="{800AF809-E280-E543-BD44-606BEA405BA7}"/>
              </a:ext>
            </a:extLst>
          </p:cNvPr>
          <p:cNvSpPr>
            <a:spLocks noGrp="1"/>
          </p:cNvSpPr>
          <p:nvPr>
            <p:ph type="title" hasCustomPrompt="1"/>
          </p:nvPr>
        </p:nvSpPr>
        <p:spPr>
          <a:xfrm>
            <a:off x="1295400" y="3730752"/>
            <a:ext cx="4724400" cy="396875"/>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1800" kern="1200" cap="all" spc="300" baseline="0" dirty="0">
                <a:solidFill>
                  <a:srgbClr val="0D4877"/>
                </a:solidFill>
                <a:latin typeface="DM Sans" pitchFamily="2" charset="77"/>
                <a:ea typeface="+mn-ea"/>
                <a:cs typeface="+mn-cs"/>
              </a:defRPr>
            </a:lvl1pPr>
          </a:lstStyle>
          <a:p>
            <a:pPr fontAlgn="auto">
              <a:spcAft>
                <a:spcPts val="0"/>
              </a:spcAft>
            </a:pPr>
            <a:r>
              <a:rPr lang="en-US" sz="1800" dirty="0">
                <a:solidFill>
                  <a:srgbClr val="0D4877"/>
                </a:solidFill>
              </a:rPr>
              <a:t>SECTION Subtitle</a:t>
            </a:r>
          </a:p>
        </p:txBody>
      </p:sp>
      <p:sp>
        <p:nvSpPr>
          <p:cNvPr id="10" name="Text Placeholder 9">
            <a:extLst>
              <a:ext uri="{FF2B5EF4-FFF2-40B4-BE49-F238E27FC236}">
                <a16:creationId xmlns:a16="http://schemas.microsoft.com/office/drawing/2014/main" id="{96EB995E-33DE-1648-AD69-F6D86AF2D200}"/>
              </a:ext>
            </a:extLst>
          </p:cNvPr>
          <p:cNvSpPr>
            <a:spLocks noGrp="1"/>
          </p:cNvSpPr>
          <p:nvPr>
            <p:ph type="body" sz="quarter" idx="10" hasCustomPrompt="1"/>
          </p:nvPr>
        </p:nvSpPr>
        <p:spPr>
          <a:xfrm>
            <a:off x="1295400" y="3124200"/>
            <a:ext cx="6705600" cy="6096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3800" b="0" kern="1200" cap="all" spc="300" baseline="0" dirty="0" smtClean="0">
                <a:solidFill>
                  <a:srgbClr val="FD5D3B"/>
                </a:solidFill>
                <a:latin typeface="Bebas Neue" panose="020B0606020202050201" pitchFamily="34" charset="77"/>
                <a:ea typeface="+mn-ea"/>
                <a:cs typeface="+mn-cs"/>
              </a:defRPr>
            </a:lvl1pPr>
          </a:lstStyle>
          <a:p>
            <a:pPr fontAlgn="auto">
              <a:spcAft>
                <a:spcPts val="0"/>
              </a:spcAft>
            </a:pPr>
            <a:r>
              <a:rPr lang="en-US" sz="3800" dirty="0">
                <a:solidFill>
                  <a:srgbClr val="FD5D3B"/>
                </a:solidFill>
              </a:rPr>
              <a:t>Section Header option 3</a:t>
            </a:r>
          </a:p>
        </p:txBody>
      </p:sp>
    </p:spTree>
    <p:extLst>
      <p:ext uri="{BB962C8B-B14F-4D97-AF65-F5344CB8AC3E}">
        <p14:creationId xmlns:p14="http://schemas.microsoft.com/office/powerpoint/2010/main" val="2912920041"/>
      </p:ext>
    </p:extLst>
  </p:cSld>
  <p:clrMapOvr>
    <a:masterClrMapping/>
  </p:clrMapOvr>
  <p:transition spd="med">
    <p:pull/>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C826182-4162-E249-98DA-F96CC432DA44}"/>
              </a:ext>
            </a:extLst>
          </p:cNvPr>
          <p:cNvSpPr>
            <a:spLocks noGrp="1"/>
          </p:cNvSpPr>
          <p:nvPr>
            <p:ph type="body" sz="quarter" idx="14" hasCustomPrompt="1"/>
          </p:nvPr>
        </p:nvSpPr>
        <p:spPr>
          <a:xfrm>
            <a:off x="1295400" y="1444752"/>
            <a:ext cx="2438400" cy="3429000"/>
          </a:xfrm>
          <a:prstGeom prst="rect">
            <a:avLst/>
          </a:prstGeom>
        </p:spPr>
        <p:txBody>
          <a:bodyPr anchor="ctr" anchorCtr="0"/>
          <a:lstStyle>
            <a:lvl1pPr marL="0" indent="0" algn="r">
              <a:buNone/>
              <a:defRPr sz="3600" b="0" cap="all" spc="300" baseline="0">
                <a:solidFill>
                  <a:schemeClr val="accent4"/>
                </a:solidFill>
                <a:latin typeface="Bebas Neue" panose="020B0606020202050201" pitchFamily="34" charset="77"/>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AGENDA</a:t>
            </a:r>
          </a:p>
        </p:txBody>
      </p:sp>
      <p:sp>
        <p:nvSpPr>
          <p:cNvPr id="8" name="Text Placeholder 12">
            <a:extLst>
              <a:ext uri="{FF2B5EF4-FFF2-40B4-BE49-F238E27FC236}">
                <a16:creationId xmlns:a16="http://schemas.microsoft.com/office/drawing/2014/main" id="{FD39C53F-003C-6148-8A5F-E4A38C337184}"/>
              </a:ext>
            </a:extLst>
          </p:cNvPr>
          <p:cNvSpPr>
            <a:spLocks noGrp="1"/>
          </p:cNvSpPr>
          <p:nvPr>
            <p:ph type="body" sz="quarter" idx="12"/>
          </p:nvPr>
        </p:nvSpPr>
        <p:spPr>
          <a:xfrm>
            <a:off x="4648200" y="1444752"/>
            <a:ext cx="6497559" cy="3505200"/>
          </a:xfrm>
          <a:prstGeom prst="rect">
            <a:avLst/>
          </a:prstGeom>
        </p:spPr>
        <p:txBody>
          <a:bodyPr anchor="ctr" anchorCtr="0"/>
          <a:lstStyle>
            <a:lvl1pPr>
              <a:buClr>
                <a:srgbClr val="164E9C"/>
              </a:buClr>
              <a:defRPr sz="2400" b="0" i="0" baseline="0">
                <a:solidFill>
                  <a:schemeClr val="accent1"/>
                </a:solidFill>
                <a:latin typeface="DM Sans" pitchFamily="2" charset="77"/>
              </a:defRPr>
            </a:lvl1pPr>
            <a:lvl2pPr>
              <a:buClr>
                <a:srgbClr val="164E9C"/>
              </a:buClr>
              <a:defRPr sz="2400" b="0" i="0" baseline="0">
                <a:solidFill>
                  <a:schemeClr val="accent1"/>
                </a:solidFill>
                <a:latin typeface="DM Sans" pitchFamily="2" charset="77"/>
              </a:defRPr>
            </a:lvl2pPr>
            <a:lvl3pPr>
              <a:buClr>
                <a:srgbClr val="164E9C"/>
              </a:buClr>
              <a:defRPr sz="2400" b="0" i="0" baseline="0">
                <a:solidFill>
                  <a:schemeClr val="accent1"/>
                </a:solidFill>
                <a:latin typeface="DM Sans" pitchFamily="2" charset="77"/>
              </a:defRPr>
            </a:lvl3pPr>
            <a:lvl4pPr>
              <a:buClr>
                <a:srgbClr val="164E9C"/>
              </a:buClr>
              <a:defRPr sz="2400" b="0" i="0" baseline="0">
                <a:solidFill>
                  <a:schemeClr val="accent1"/>
                </a:solidFill>
                <a:latin typeface="DM Sans" pitchFamily="2" charset="77"/>
              </a:defRPr>
            </a:lvl4pPr>
            <a:lvl5pPr>
              <a:buClr>
                <a:srgbClr val="164E9C"/>
              </a:buClr>
              <a:defRPr sz="2400" b="0" i="0" baseline="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9E942195-00AF-094D-9ACA-37DBB5BEBF67}"/>
              </a:ext>
            </a:extLst>
          </p:cNvPr>
          <p:cNvCxnSpPr>
            <a:cxnSpLocks/>
          </p:cNvCxnSpPr>
          <p:nvPr userDrawn="1"/>
        </p:nvCxnSpPr>
        <p:spPr>
          <a:xfrm>
            <a:off x="4267200" y="1444752"/>
            <a:ext cx="0" cy="3505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19802"/>
      </p:ext>
    </p:extLst>
  </p:cSld>
  <p:clrMapOvr>
    <a:masterClrMapping/>
  </p:clrMapOvr>
  <p:transition spd="med">
    <p:pull/>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4" name="Text Placeholder 15">
            <a:extLst>
              <a:ext uri="{FF2B5EF4-FFF2-40B4-BE49-F238E27FC236}">
                <a16:creationId xmlns:a16="http://schemas.microsoft.com/office/drawing/2014/main" id="{05957BAB-8FC8-F14D-9B28-F1B6AD278CF6}"/>
              </a:ext>
            </a:extLst>
          </p:cNvPr>
          <p:cNvSpPr>
            <a:spLocks noGrp="1"/>
          </p:cNvSpPr>
          <p:nvPr>
            <p:ph type="body" sz="quarter" idx="14" hasCustomPrompt="1"/>
          </p:nvPr>
        </p:nvSpPr>
        <p:spPr>
          <a:xfrm>
            <a:off x="822050" y="2525517"/>
            <a:ext cx="10624100" cy="2046475"/>
          </a:xfrm>
          <a:prstGeom prst="rect">
            <a:avLst/>
          </a:prstGeom>
        </p:spPr>
        <p:txBody>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1" i="0" cap="all" spc="300" baseline="0">
                <a:solidFill>
                  <a:schemeClr val="accent1"/>
                </a:solidFill>
                <a:latin typeface="DM Sans" pitchFamily="2" charset="77"/>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Sample intro copy Sample intro copy Sample intro copy Sample intro copy Sample intro copy Sample intro copy Sample intro copy Sample intro copy Sample intro copy</a:t>
            </a:r>
          </a:p>
        </p:txBody>
      </p:sp>
      <p:cxnSp>
        <p:nvCxnSpPr>
          <p:cNvPr id="15" name="Straight Connector 14">
            <a:extLst>
              <a:ext uri="{FF2B5EF4-FFF2-40B4-BE49-F238E27FC236}">
                <a16:creationId xmlns:a16="http://schemas.microsoft.com/office/drawing/2014/main" id="{D705F83C-13A4-4543-B3A7-4BFA1CCF23FF}"/>
              </a:ext>
            </a:extLst>
          </p:cNvPr>
          <p:cNvCxnSpPr>
            <a:cxnSpLocks/>
          </p:cNvCxnSpPr>
          <p:nvPr userDrawn="1"/>
        </p:nvCxnSpPr>
        <p:spPr>
          <a:xfrm>
            <a:off x="914400" y="2362200"/>
            <a:ext cx="104394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887429"/>
      </p:ext>
    </p:extLst>
  </p:cSld>
  <p:clrMapOvr>
    <a:masterClrMapping/>
  </p:clrMapOvr>
  <p:transition spd="med">
    <p:pull/>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er Slide + Logo">
    <p:spTree>
      <p:nvGrpSpPr>
        <p:cNvPr id="1" name=""/>
        <p:cNvGrpSpPr/>
        <p:nvPr/>
      </p:nvGrpSpPr>
      <p:grpSpPr>
        <a:xfrm>
          <a:off x="0" y="0"/>
          <a:ext cx="0" cy="0"/>
          <a:chOff x="0" y="0"/>
          <a:chExt cx="0" cy="0"/>
        </a:xfrm>
      </p:grpSpPr>
      <p:sp>
        <p:nvSpPr>
          <p:cNvPr id="8" name="Text Placeholder 27">
            <a:extLst>
              <a:ext uri="{FF2B5EF4-FFF2-40B4-BE49-F238E27FC236}">
                <a16:creationId xmlns:a16="http://schemas.microsoft.com/office/drawing/2014/main" id="{634528FB-D76C-9040-9976-19CC3E9CD157}"/>
              </a:ext>
            </a:extLst>
          </p:cNvPr>
          <p:cNvSpPr>
            <a:spLocks noGrp="1"/>
          </p:cNvSpPr>
          <p:nvPr>
            <p:ph type="body" sz="quarter" idx="19" hasCustomPrompt="1"/>
          </p:nvPr>
        </p:nvSpPr>
        <p:spPr>
          <a:xfrm>
            <a:off x="1524000" y="5780087"/>
            <a:ext cx="7019925" cy="228600"/>
          </a:xfrm>
          <a:prstGeom prst="rect">
            <a:avLst/>
          </a:prstGeom>
        </p:spPr>
        <p:txBody>
          <a:bodyPr/>
          <a:lstStyle>
            <a:lvl1pPr marL="0" indent="0">
              <a:buNone/>
              <a:defRPr sz="900" b="0" i="0">
                <a:solidFill>
                  <a:schemeClr val="accent1"/>
                </a:solidFill>
                <a:latin typeface="DM Sans" pitchFamily="2" charset="77"/>
              </a:defRPr>
            </a:lvl1pPr>
          </a:lstStyle>
          <a:p>
            <a:pPr lvl="0"/>
            <a:r>
              <a:rPr lang="en-US" dirty="0"/>
              <a:t>1. Sample citation sample citation sample citation sample citation sample citation</a:t>
            </a:r>
          </a:p>
        </p:txBody>
      </p:sp>
      <p:sp>
        <p:nvSpPr>
          <p:cNvPr id="14" name="Text Placeholder 23">
            <a:extLst>
              <a:ext uri="{FF2B5EF4-FFF2-40B4-BE49-F238E27FC236}">
                <a16:creationId xmlns:a16="http://schemas.microsoft.com/office/drawing/2014/main" id="{4FFAEEF4-1C47-9445-81CC-99E05B1FCBD6}"/>
              </a:ext>
            </a:extLst>
          </p:cNvPr>
          <p:cNvSpPr>
            <a:spLocks noGrp="1"/>
          </p:cNvSpPr>
          <p:nvPr>
            <p:ph type="body" sz="quarter" idx="17" hasCustomPrompt="1"/>
          </p:nvPr>
        </p:nvSpPr>
        <p:spPr>
          <a:xfrm>
            <a:off x="6617512" y="3325898"/>
            <a:ext cx="4977954" cy="762000"/>
          </a:xfrm>
          <a:prstGeom prst="rect">
            <a:avLst/>
          </a:prstGeom>
        </p:spPr>
        <p:txBody>
          <a:bodyPr/>
          <a:lstStyle>
            <a:lvl1pPr marL="0" indent="0">
              <a:buNone/>
              <a:defRPr sz="1800" b="0" i="0">
                <a:solidFill>
                  <a:schemeClr val="accent1"/>
                </a:solidFill>
                <a:latin typeface="DM Sans" pitchFamily="2" charset="77"/>
              </a:defRPr>
            </a:lvl1pPr>
          </a:lstStyle>
          <a:p>
            <a:pPr lvl="0"/>
            <a:r>
              <a:rPr lang="en-US" dirty="0"/>
              <a:t>Sample citation sample citation sample citation sample citation sample citation sample citation sample citation.</a:t>
            </a:r>
            <a:r>
              <a:rPr lang="en-US" baseline="30000" dirty="0"/>
              <a:t>1</a:t>
            </a:r>
            <a:endParaRPr lang="en-US" dirty="0"/>
          </a:p>
        </p:txBody>
      </p:sp>
      <p:sp>
        <p:nvSpPr>
          <p:cNvPr id="15" name="Text Placeholder 21">
            <a:extLst>
              <a:ext uri="{FF2B5EF4-FFF2-40B4-BE49-F238E27FC236}">
                <a16:creationId xmlns:a16="http://schemas.microsoft.com/office/drawing/2014/main" id="{D5DEC1DA-CF4C-0543-8180-1188D4761D07}"/>
              </a:ext>
            </a:extLst>
          </p:cNvPr>
          <p:cNvSpPr>
            <a:spLocks noGrp="1"/>
          </p:cNvSpPr>
          <p:nvPr>
            <p:ph type="body" sz="quarter" idx="16" hasCustomPrompt="1"/>
          </p:nvPr>
        </p:nvSpPr>
        <p:spPr>
          <a:xfrm>
            <a:off x="6617512" y="1921274"/>
            <a:ext cx="4991085" cy="1382615"/>
          </a:xfrm>
          <a:prstGeom prst="rect">
            <a:avLst/>
          </a:prstGeom>
        </p:spPr>
        <p:txBody>
          <a:bodyPr/>
          <a:lstStyle>
            <a:lvl1pPr marL="0" indent="0">
              <a:lnSpc>
                <a:spcPts val="2980"/>
              </a:lnSpc>
              <a:buNone/>
              <a:defRPr sz="2400" b="1" i="0">
                <a:solidFill>
                  <a:schemeClr val="accent1"/>
                </a:solidFill>
                <a:latin typeface="DM Sans" pitchFamily="2" charset="77"/>
              </a:defRPr>
            </a:lvl1pPr>
          </a:lstStyle>
          <a:p>
            <a:pPr lvl="0"/>
            <a:r>
              <a:rPr lang="en-US" dirty="0"/>
              <a:t>“Sample quote sample quote sample quote sample quote sample quote sample quote.”</a:t>
            </a:r>
          </a:p>
        </p:txBody>
      </p:sp>
      <p:sp>
        <p:nvSpPr>
          <p:cNvPr id="16" name="Text Placeholder 6">
            <a:extLst>
              <a:ext uri="{FF2B5EF4-FFF2-40B4-BE49-F238E27FC236}">
                <a16:creationId xmlns:a16="http://schemas.microsoft.com/office/drawing/2014/main" id="{C0A68969-47EC-3B4B-8724-FB6CC37D3A09}"/>
              </a:ext>
            </a:extLst>
          </p:cNvPr>
          <p:cNvSpPr>
            <a:spLocks noGrp="1"/>
          </p:cNvSpPr>
          <p:nvPr>
            <p:ph type="body" sz="quarter" idx="15" hasCustomPrompt="1"/>
          </p:nvPr>
        </p:nvSpPr>
        <p:spPr>
          <a:xfrm>
            <a:off x="2959912" y="1765465"/>
            <a:ext cx="3276600" cy="2949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i="0" cap="all" spc="30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Sample Large copy Sample Large copy </a:t>
            </a:r>
          </a:p>
          <a:p>
            <a:pPr lvl="0"/>
            <a:endParaRPr lang="en-US" dirty="0"/>
          </a:p>
        </p:txBody>
      </p:sp>
      <p:sp>
        <p:nvSpPr>
          <p:cNvPr id="17" name="Text Placeholder 2">
            <a:extLst>
              <a:ext uri="{FF2B5EF4-FFF2-40B4-BE49-F238E27FC236}">
                <a16:creationId xmlns:a16="http://schemas.microsoft.com/office/drawing/2014/main" id="{9E4E4CA5-2D2C-0E4B-BCE6-249A036646AF}"/>
              </a:ext>
            </a:extLst>
          </p:cNvPr>
          <p:cNvSpPr>
            <a:spLocks noGrp="1"/>
          </p:cNvSpPr>
          <p:nvPr>
            <p:ph type="body" sz="quarter" idx="14" hasCustomPrompt="1"/>
          </p:nvPr>
        </p:nvSpPr>
        <p:spPr>
          <a:xfrm>
            <a:off x="609600" y="1765465"/>
            <a:ext cx="2286000" cy="1828800"/>
          </a:xfrm>
          <a:prstGeom prst="rect">
            <a:avLst/>
          </a:prstGeom>
        </p:spPr>
        <p:txBody>
          <a:bodyPr/>
          <a:lstStyle>
            <a:lvl1pPr marL="0" indent="0">
              <a:buNone/>
              <a:defRPr sz="15000" b="0">
                <a:solidFill>
                  <a:schemeClr val="accent4"/>
                </a:solidFill>
                <a:latin typeface="Bebas Neue" panose="020B0606020202050201" pitchFamily="34" charset="77"/>
              </a:defRPr>
            </a:lvl1pPr>
          </a:lstStyle>
          <a:p>
            <a:pPr lvl="0"/>
            <a:r>
              <a:rPr lang="en-US" dirty="0"/>
              <a:t>XY</a:t>
            </a:r>
          </a:p>
        </p:txBody>
      </p:sp>
      <p:sp>
        <p:nvSpPr>
          <p:cNvPr id="18" name="Text Placeholder 8">
            <a:extLst>
              <a:ext uri="{FF2B5EF4-FFF2-40B4-BE49-F238E27FC236}">
                <a16:creationId xmlns:a16="http://schemas.microsoft.com/office/drawing/2014/main" id="{84A623AC-5E69-C048-A9DF-728F46CFCA44}"/>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9" name="Text Placeholder 10">
            <a:extLst>
              <a:ext uri="{FF2B5EF4-FFF2-40B4-BE49-F238E27FC236}">
                <a16:creationId xmlns:a16="http://schemas.microsoft.com/office/drawing/2014/main" id="{1FEACE0B-2FB0-4E45-9E64-BF3C3BDE2293}"/>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
        <p:nvSpPr>
          <p:cNvPr id="20" name="Text Placeholder 25">
            <a:extLst>
              <a:ext uri="{FF2B5EF4-FFF2-40B4-BE49-F238E27FC236}">
                <a16:creationId xmlns:a16="http://schemas.microsoft.com/office/drawing/2014/main" id="{84DF37E6-2AC3-0C4E-B9C6-5BEC5F381972}"/>
              </a:ext>
            </a:extLst>
          </p:cNvPr>
          <p:cNvSpPr>
            <a:spLocks noGrp="1"/>
          </p:cNvSpPr>
          <p:nvPr>
            <p:ph type="body" sz="quarter" idx="18" hasCustomPrompt="1"/>
          </p:nvPr>
        </p:nvSpPr>
        <p:spPr>
          <a:xfrm>
            <a:off x="828675" y="5780087"/>
            <a:ext cx="2286000" cy="174625"/>
          </a:xfrm>
          <a:prstGeom prst="rect">
            <a:avLst/>
          </a:prstGeom>
        </p:spPr>
        <p:txBody>
          <a:bodyPr/>
          <a:lstStyle>
            <a:lvl1pPr marL="0" indent="0">
              <a:buNone/>
              <a:defRPr sz="900" b="0" i="0" cap="all" spc="300" baseline="0">
                <a:solidFill>
                  <a:schemeClr val="accent1"/>
                </a:solidFill>
                <a:latin typeface="DM Sans" pitchFamily="2" charset="77"/>
              </a:defRPr>
            </a:lvl1pPr>
          </a:lstStyle>
          <a:p>
            <a:pPr lvl="0"/>
            <a:r>
              <a:rPr lang="en-US" dirty="0"/>
              <a:t>NOTES:</a:t>
            </a:r>
          </a:p>
        </p:txBody>
      </p:sp>
    </p:spTree>
    <p:extLst>
      <p:ext uri="{BB962C8B-B14F-4D97-AF65-F5344CB8AC3E}">
        <p14:creationId xmlns:p14="http://schemas.microsoft.com/office/powerpoint/2010/main" val="2141623415"/>
      </p:ext>
    </p:extLst>
  </p:cSld>
  <p:clrMapOvr>
    <a:masterClrMapping/>
  </p:clrMapOvr>
  <p:transition spd="med">
    <p:pull/>
  </p:transition>
  <p:extLst>
    <p:ext uri="{DCECCB84-F9BA-43D5-87BE-67443E8EF086}">
      <p15:sldGuideLst xmlns:p15="http://schemas.microsoft.com/office/powerpoint/2012/main">
        <p15:guide id="1" orient="horz" pos="1104">
          <p15:clr>
            <a:srgbClr val="FBAE40"/>
          </p15:clr>
        </p15:guide>
        <p15:guide id="2" pos="38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21B33AA3-3167-B342-8DCF-586D57CB06BF}"/>
              </a:ext>
            </a:extLst>
          </p:cNvPr>
          <p:cNvSpPr>
            <a:spLocks noGrp="1"/>
          </p:cNvSpPr>
          <p:nvPr>
            <p:ph type="body" sz="quarter" idx="17" hasCustomPrompt="1"/>
          </p:nvPr>
        </p:nvSpPr>
        <p:spPr>
          <a:xfrm>
            <a:off x="618506" y="1753287"/>
            <a:ext cx="2600325" cy="244792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rgbClr val="FD5D3B"/>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sp>
        <p:nvSpPr>
          <p:cNvPr id="14" name="Text Placeholder 6">
            <a:extLst>
              <a:ext uri="{FF2B5EF4-FFF2-40B4-BE49-F238E27FC236}">
                <a16:creationId xmlns:a16="http://schemas.microsoft.com/office/drawing/2014/main" id="{B5D86169-931C-E94B-8F05-D2BF1F150EB5}"/>
              </a:ext>
            </a:extLst>
          </p:cNvPr>
          <p:cNvSpPr>
            <a:spLocks noGrp="1"/>
          </p:cNvSpPr>
          <p:nvPr>
            <p:ph type="body" sz="quarter" idx="16" hasCustomPrompt="1"/>
          </p:nvPr>
        </p:nvSpPr>
        <p:spPr>
          <a:xfrm>
            <a:off x="3447431" y="1762760"/>
            <a:ext cx="3865775" cy="1752600"/>
          </a:xfrm>
          <a:prstGeom prst="rect">
            <a:avLst/>
          </a:prstGeom>
        </p:spPr>
        <p:txBody>
          <a:bodyPr/>
          <a:lstStyle>
            <a:lvl1pPr marL="0" indent="0">
              <a:buNone/>
              <a:defRPr sz="2400" b="1" i="0">
                <a:solidFill>
                  <a:schemeClr val="accent1"/>
                </a:solidFill>
                <a:latin typeface="DM Sans" pitchFamily="2" charset="77"/>
              </a:defRPr>
            </a:lvl1pPr>
          </a:lstStyle>
          <a:p>
            <a:pPr lvl="0"/>
            <a:r>
              <a:rPr lang="en-US" dirty="0"/>
              <a:t>Sample medium copy Sample medium copy Sample medium copy Sample medium copy .</a:t>
            </a:r>
          </a:p>
        </p:txBody>
      </p:sp>
      <p:cxnSp>
        <p:nvCxnSpPr>
          <p:cNvPr id="15" name="Straight Connector 14">
            <a:extLst>
              <a:ext uri="{FF2B5EF4-FFF2-40B4-BE49-F238E27FC236}">
                <a16:creationId xmlns:a16="http://schemas.microsoft.com/office/drawing/2014/main" id="{9C56BA68-31C7-D341-A48A-08396D4B7FD6}"/>
              </a:ext>
            </a:extLst>
          </p:cNvPr>
          <p:cNvCxnSpPr>
            <a:cxnSpLocks/>
          </p:cNvCxnSpPr>
          <p:nvPr userDrawn="1"/>
        </p:nvCxnSpPr>
        <p:spPr>
          <a:xfrm>
            <a:off x="7486031" y="1762812"/>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D015A264-7CDA-A349-8C0A-A1365476A62C}"/>
              </a:ext>
            </a:extLst>
          </p:cNvPr>
          <p:cNvSpPr>
            <a:spLocks noGrp="1"/>
          </p:cNvSpPr>
          <p:nvPr>
            <p:ph type="body" sz="quarter" idx="14" hasCustomPrompt="1"/>
          </p:nvPr>
        </p:nvSpPr>
        <p:spPr>
          <a:xfrm>
            <a:off x="3447431" y="3210612"/>
            <a:ext cx="4038600"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small copy sample small copy sample small copy sample small copy sample small copy sample small copy </a:t>
            </a:r>
          </a:p>
        </p:txBody>
      </p:sp>
      <p:sp>
        <p:nvSpPr>
          <p:cNvPr id="17" name="Text Placeholder 2">
            <a:extLst>
              <a:ext uri="{FF2B5EF4-FFF2-40B4-BE49-F238E27FC236}">
                <a16:creationId xmlns:a16="http://schemas.microsoft.com/office/drawing/2014/main" id="{36A4B46F-2324-614A-8DE9-E0ED3A47099E}"/>
              </a:ext>
            </a:extLst>
          </p:cNvPr>
          <p:cNvSpPr>
            <a:spLocks noGrp="1"/>
          </p:cNvSpPr>
          <p:nvPr>
            <p:ph type="body" sz="quarter" idx="15" hasCustomPrompt="1"/>
          </p:nvPr>
        </p:nvSpPr>
        <p:spPr>
          <a:xfrm>
            <a:off x="7658856" y="1752600"/>
            <a:ext cx="3941975" cy="32106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9C4D9815-4794-1E48-BCC4-883E39E585E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0" name="Text Placeholder 10">
            <a:extLst>
              <a:ext uri="{FF2B5EF4-FFF2-40B4-BE49-F238E27FC236}">
                <a16:creationId xmlns:a16="http://schemas.microsoft.com/office/drawing/2014/main" id="{DBD4D06F-86E4-844F-804D-561761A20FC5}"/>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757800866"/>
      </p:ext>
    </p:extLst>
  </p:cSld>
  <p:clrMapOvr>
    <a:masterClrMapping/>
  </p:clrMapOvr>
  <p:transition spd="med">
    <p:pull/>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ajor Headline 1">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8986BA-025E-824F-971E-28FA5F602095}"/>
              </a:ext>
            </a:extLst>
          </p:cNvPr>
          <p:cNvSpPr>
            <a:spLocks noGrp="1"/>
          </p:cNvSpPr>
          <p:nvPr>
            <p:ph type="body" sz="quarter" idx="20" hasCustomPrompt="1"/>
          </p:nvPr>
        </p:nvSpPr>
        <p:spPr>
          <a:xfrm>
            <a:off x="609600" y="1755569"/>
            <a:ext cx="27432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 </a:t>
            </a:r>
          </a:p>
        </p:txBody>
      </p:sp>
      <p:cxnSp>
        <p:nvCxnSpPr>
          <p:cNvPr id="6" name="Straight Connector 5">
            <a:extLst>
              <a:ext uri="{FF2B5EF4-FFF2-40B4-BE49-F238E27FC236}">
                <a16:creationId xmlns:a16="http://schemas.microsoft.com/office/drawing/2014/main" id="{7D2ACE13-2900-9D45-8CFF-E33A86847855}"/>
              </a:ext>
            </a:extLst>
          </p:cNvPr>
          <p:cNvCxnSpPr>
            <a:cxnSpLocks/>
          </p:cNvCxnSpPr>
          <p:nvPr userDrawn="1"/>
        </p:nvCxnSpPr>
        <p:spPr>
          <a:xfrm>
            <a:off x="7467600" y="1755569"/>
            <a:ext cx="0" cy="30480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92DF3BA-920F-8841-A980-4CE5E0017548}"/>
              </a:ext>
            </a:extLst>
          </p:cNvPr>
          <p:cNvSpPr>
            <a:spLocks noGrp="1"/>
          </p:cNvSpPr>
          <p:nvPr>
            <p:ph type="body" sz="quarter" idx="21" hasCustomPrompt="1"/>
          </p:nvPr>
        </p:nvSpPr>
        <p:spPr>
          <a:xfrm>
            <a:off x="3505200" y="1755569"/>
            <a:ext cx="3733800" cy="3068638"/>
          </a:xfrm>
          <a:prstGeom prst="rect">
            <a:avLst/>
          </a:prstGeom>
        </p:spPr>
        <p:txBody>
          <a:bodyPr/>
          <a:lstStyle>
            <a:lvl1pPr marL="0" indent="0">
              <a:buNone/>
              <a:defRPr sz="2400" b="1" i="0">
                <a:solidFill>
                  <a:schemeClr val="accent1"/>
                </a:solidFill>
                <a:latin typeface="DM Sans" pitchFamily="2" charset="77"/>
              </a:defRPr>
            </a:lvl1pPr>
          </a:lstStyle>
          <a:p>
            <a:pPr lvl="0"/>
            <a:r>
              <a:rPr lang="en-US" dirty="0"/>
              <a:t>Sample medium copy Sample medium copy Sample medium copy Sample medium copy .</a:t>
            </a:r>
          </a:p>
        </p:txBody>
      </p:sp>
      <p:sp>
        <p:nvSpPr>
          <p:cNvPr id="8" name="Text Placeholder 8">
            <a:extLst>
              <a:ext uri="{FF2B5EF4-FFF2-40B4-BE49-F238E27FC236}">
                <a16:creationId xmlns:a16="http://schemas.microsoft.com/office/drawing/2014/main" id="{F2810084-0FBE-964E-861E-B127E8FEB8CA}"/>
              </a:ext>
            </a:extLst>
          </p:cNvPr>
          <p:cNvSpPr>
            <a:spLocks noGrp="1"/>
          </p:cNvSpPr>
          <p:nvPr>
            <p:ph type="body" sz="quarter" idx="22" hasCustomPrompt="1"/>
          </p:nvPr>
        </p:nvSpPr>
        <p:spPr>
          <a:xfrm>
            <a:off x="7620000" y="1755569"/>
            <a:ext cx="4012977"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sample small copy sample small copy sample small copy sample small copy sample small copy sample small copy sample small copy sample</a:t>
            </a:r>
          </a:p>
        </p:txBody>
      </p:sp>
      <p:sp>
        <p:nvSpPr>
          <p:cNvPr id="9" name="Text Placeholder 8">
            <a:extLst>
              <a:ext uri="{FF2B5EF4-FFF2-40B4-BE49-F238E27FC236}">
                <a16:creationId xmlns:a16="http://schemas.microsoft.com/office/drawing/2014/main" id="{70B09B52-9A1F-3D42-AA5D-182065C1100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E49A29E0-A5D0-3C41-B94E-54908DF421A9}"/>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240222644"/>
      </p:ext>
    </p:extLst>
  </p:cSld>
  <p:clrMapOvr>
    <a:masterClrMapping/>
  </p:clrMapOvr>
  <p:transition spd="med">
    <p:pull/>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eader &amp; Large Text">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397962" y="5203576"/>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397962" y="3738749"/>
            <a:ext cx="8077200" cy="845404"/>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 sample medium copy sample medium copy sample.</a:t>
            </a:r>
            <a:endParaRPr lang="en-US" b="1" dirty="0"/>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6631" y="1755569"/>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397962" y="1755569"/>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cxnSp>
        <p:nvCxnSpPr>
          <p:cNvPr id="22" name="Straight Connector 21">
            <a:extLst>
              <a:ext uri="{FF2B5EF4-FFF2-40B4-BE49-F238E27FC236}">
                <a16:creationId xmlns:a16="http://schemas.microsoft.com/office/drawing/2014/main" id="{A153B5F1-A68A-C14E-BB4B-5C8A1164CFEC}"/>
              </a:ext>
            </a:extLst>
          </p:cNvPr>
          <p:cNvCxnSpPr>
            <a:cxnSpLocks/>
          </p:cNvCxnSpPr>
          <p:nvPr userDrawn="1"/>
        </p:nvCxnSpPr>
        <p:spPr>
          <a:xfrm>
            <a:off x="3474162" y="3586349"/>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F64D489-37DD-D247-833E-DF112399C81A}"/>
              </a:ext>
            </a:extLst>
          </p:cNvPr>
          <p:cNvCxnSpPr>
            <a:cxnSpLocks/>
          </p:cNvCxnSpPr>
          <p:nvPr userDrawn="1"/>
        </p:nvCxnSpPr>
        <p:spPr>
          <a:xfrm>
            <a:off x="3474162" y="4729349"/>
            <a:ext cx="80010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1A81EA42-8FC8-F34B-A4D0-F0394E97BB03}"/>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B8587116-5B87-5C45-B565-764C8F81424B}"/>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264224045"/>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9268D-253B-EAE3-14F7-5ECC7190AF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0069F0F-6565-7688-70D9-EADE763E0F1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F85294-238E-64B0-64B1-0F9F89132F5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196BC5-B5A2-DF78-D867-8CC7A83E787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C38CA9-46B4-8DC6-B47B-0D65B6D71AC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D9DF1B-B125-EE3A-3CAE-46CA0B0ABD3B}"/>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8" name="Footer Placeholder 7">
            <a:extLst>
              <a:ext uri="{FF2B5EF4-FFF2-40B4-BE49-F238E27FC236}">
                <a16:creationId xmlns:a16="http://schemas.microsoft.com/office/drawing/2014/main" id="{0F5E02AE-E010-F471-5B29-13EE765F0CD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8291C795-F67F-D2CD-A311-D6CC8A693E3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3351728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Header &amp; Large Text">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C7AED094-E47A-694C-B594-DE7726131660}"/>
              </a:ext>
            </a:extLst>
          </p:cNvPr>
          <p:cNvSpPr>
            <a:spLocks noGrp="1"/>
          </p:cNvSpPr>
          <p:nvPr>
            <p:ph type="body" sz="quarter" idx="23" hasCustomPrompt="1"/>
          </p:nvPr>
        </p:nvSpPr>
        <p:spPr>
          <a:xfrm>
            <a:off x="3400931" y="5200607"/>
            <a:ext cx="7010400" cy="304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copy sample small copy sample small copy sample small copy </a:t>
            </a:r>
          </a:p>
          <a:p>
            <a:pPr lvl="0"/>
            <a:endParaRPr lang="en-US" dirty="0"/>
          </a:p>
        </p:txBody>
      </p:sp>
      <p:sp>
        <p:nvSpPr>
          <p:cNvPr id="15" name="Text Placeholder 6">
            <a:extLst>
              <a:ext uri="{FF2B5EF4-FFF2-40B4-BE49-F238E27FC236}">
                <a16:creationId xmlns:a16="http://schemas.microsoft.com/office/drawing/2014/main" id="{97B4B13F-51D6-DA4D-9F18-7F3B8E8D9F4D}"/>
              </a:ext>
            </a:extLst>
          </p:cNvPr>
          <p:cNvSpPr>
            <a:spLocks noGrp="1"/>
          </p:cNvSpPr>
          <p:nvPr>
            <p:ph type="body" sz="quarter" idx="21" hasCustomPrompt="1"/>
          </p:nvPr>
        </p:nvSpPr>
        <p:spPr>
          <a:xfrm>
            <a:off x="3400931" y="3735780"/>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1"/>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16" name="Text Placeholder 2">
            <a:extLst>
              <a:ext uri="{FF2B5EF4-FFF2-40B4-BE49-F238E27FC236}">
                <a16:creationId xmlns:a16="http://schemas.microsoft.com/office/drawing/2014/main" id="{D85BB00B-EA2B-F14B-8ADD-B79883F8422F}"/>
              </a:ext>
            </a:extLst>
          </p:cNvPr>
          <p:cNvSpPr>
            <a:spLocks noGrp="1"/>
          </p:cNvSpPr>
          <p:nvPr>
            <p:ph type="body" sz="quarter" idx="20" hasCustomPrompt="1"/>
          </p:nvPr>
        </p:nvSpPr>
        <p:spPr>
          <a:xfrm>
            <a:off x="609600" y="1752600"/>
            <a:ext cx="2133600" cy="304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spc="300">
                <a:solidFill>
                  <a:schemeClr val="accent4"/>
                </a:solidFill>
                <a:latin typeface="Bebas Neue" panose="020B0606020202050201"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LARGE COPY SAMPLE LARGE COPY</a:t>
            </a:r>
          </a:p>
        </p:txBody>
      </p:sp>
      <p:sp>
        <p:nvSpPr>
          <p:cNvPr id="21" name="Text Placeholder 8">
            <a:extLst>
              <a:ext uri="{FF2B5EF4-FFF2-40B4-BE49-F238E27FC236}">
                <a16:creationId xmlns:a16="http://schemas.microsoft.com/office/drawing/2014/main" id="{EBF6D318-0374-8E49-BB2B-C7FB941BC1BB}"/>
              </a:ext>
            </a:extLst>
          </p:cNvPr>
          <p:cNvSpPr>
            <a:spLocks noGrp="1"/>
          </p:cNvSpPr>
          <p:nvPr>
            <p:ph type="body" sz="quarter" idx="22" hasCustomPrompt="1"/>
          </p:nvPr>
        </p:nvSpPr>
        <p:spPr>
          <a:xfrm>
            <a:off x="3400931" y="1752600"/>
            <a:ext cx="8127777" cy="1752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copy medium light sample copy medium light sample copy medium light sample copy medium light sample copy medium light sample copy medium light sample copy medium light sample copy medium light </a:t>
            </a:r>
          </a:p>
        </p:txBody>
      </p:sp>
      <p:sp>
        <p:nvSpPr>
          <p:cNvPr id="10" name="Text Placeholder 6">
            <a:extLst>
              <a:ext uri="{FF2B5EF4-FFF2-40B4-BE49-F238E27FC236}">
                <a16:creationId xmlns:a16="http://schemas.microsoft.com/office/drawing/2014/main" id="{F20F6D26-D7BB-C84E-AA0C-A90D77800007}"/>
              </a:ext>
            </a:extLst>
          </p:cNvPr>
          <p:cNvSpPr>
            <a:spLocks noGrp="1"/>
          </p:cNvSpPr>
          <p:nvPr>
            <p:ph type="body" sz="quarter" idx="24" hasCustomPrompt="1"/>
          </p:nvPr>
        </p:nvSpPr>
        <p:spPr>
          <a:xfrm>
            <a:off x="3400931" y="4376911"/>
            <a:ext cx="8077200" cy="457200"/>
          </a:xfrm>
          <a:prstGeom prst="rect">
            <a:avLst/>
          </a:prstGeom>
        </p:spPr>
        <p:txBody>
          <a:bodyPr/>
          <a:lstStyle>
            <a:lvl1pPr marL="0" marR="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sz="2400" b="1">
                <a:solidFill>
                  <a:schemeClr val="accent4"/>
                </a:solidFill>
                <a:latin typeface="DM Sans" pitchFamily="2" charset="77"/>
              </a:defRPr>
            </a:lvl1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lang="en-US" dirty="0"/>
              <a:t>Sample medium copy sample medium copy.</a:t>
            </a:r>
          </a:p>
        </p:txBody>
      </p:sp>
      <p:sp>
        <p:nvSpPr>
          <p:cNvPr id="9" name="Text Placeholder 8">
            <a:extLst>
              <a:ext uri="{FF2B5EF4-FFF2-40B4-BE49-F238E27FC236}">
                <a16:creationId xmlns:a16="http://schemas.microsoft.com/office/drawing/2014/main" id="{489F799E-A8F6-6A43-A33F-A8DCC49D87D1}"/>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1" name="Text Placeholder 10">
            <a:extLst>
              <a:ext uri="{FF2B5EF4-FFF2-40B4-BE49-F238E27FC236}">
                <a16:creationId xmlns:a16="http://schemas.microsoft.com/office/drawing/2014/main" id="{FCFEA6F1-FA68-8C4D-A505-3C11E3A3175F}"/>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697422072"/>
      </p:ext>
    </p:extLst>
  </p:cSld>
  <p:clrMapOvr>
    <a:masterClrMapping/>
  </p:clrMapOvr>
  <p:transition spd="med">
    <p:pull/>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nancial Performanc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Example of financial performance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3050249231"/>
      </p:ext>
    </p:extLst>
  </p:cSld>
  <p:clrMapOvr>
    <a:masterClrMapping/>
  </p:clrMapOvr>
  <p:transition spd="med">
    <p:pull/>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Bubble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1497216"/>
      </p:ext>
    </p:extLst>
  </p:cSld>
  <p:clrMapOvr>
    <a:masterClrMapping/>
  </p:clrMapOvr>
  <p:transition spd="med">
    <p:pull/>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Bubble Char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Pie chart</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1044979792"/>
      </p:ext>
    </p:extLst>
  </p:cSld>
  <p:clrMapOvr>
    <a:masterClrMapping/>
  </p:clrMapOvr>
  <p:transition spd="med">
    <p:pull/>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8">
            <a:extLst>
              <a:ext uri="{FF2B5EF4-FFF2-40B4-BE49-F238E27FC236}">
                <a16:creationId xmlns:a16="http://schemas.microsoft.com/office/drawing/2014/main" id="{AABAE838-16F3-5740-9BB4-8BD396A6BA01}"/>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Pie chart</a:t>
            </a:r>
          </a:p>
        </p:txBody>
      </p:sp>
      <p:sp>
        <p:nvSpPr>
          <p:cNvPr id="12" name="Text Placeholder 10">
            <a:extLst>
              <a:ext uri="{FF2B5EF4-FFF2-40B4-BE49-F238E27FC236}">
                <a16:creationId xmlns:a16="http://schemas.microsoft.com/office/drawing/2014/main" id="{D79F88DB-BC51-DF4F-AB32-14B3C6B0F99E}"/>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spTree>
    <p:extLst>
      <p:ext uri="{BB962C8B-B14F-4D97-AF65-F5344CB8AC3E}">
        <p14:creationId xmlns:p14="http://schemas.microsoft.com/office/powerpoint/2010/main" val="3136533838"/>
      </p:ext>
    </p:extLst>
  </p:cSld>
  <p:clrMapOvr>
    <a:masterClrMapping/>
  </p:clrMapOvr>
  <p:transition spd="med">
    <p:pull/>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Bar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953484"/>
      </p:ext>
    </p:extLst>
  </p:cSld>
  <p:clrMapOvr>
    <a:masterClrMapping/>
  </p:clrMapOvr>
  <p:transition spd="med">
    <p:pull/>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rea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area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521071"/>
      </p:ext>
    </p:extLst>
  </p:cSld>
  <p:clrMapOvr>
    <a:masterClrMapping/>
  </p:clrMapOvr>
  <p:transition spd="med">
    <p:pull/>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D1C1A8-F7E7-3440-B99B-BF76EE8137E5}"/>
              </a:ext>
            </a:extLst>
          </p:cNvPr>
          <p:cNvSpPr>
            <a:spLocks noGrp="1"/>
          </p:cNvSpPr>
          <p:nvPr>
            <p:ph type="body" sz="quarter" idx="14" hasCustomPrompt="1"/>
          </p:nvPr>
        </p:nvSpPr>
        <p:spPr>
          <a:xfrm>
            <a:off x="8241735" y="1219200"/>
            <a:ext cx="3035865" cy="4597541"/>
          </a:xfrm>
          <a:prstGeom prst="rect">
            <a:avLst/>
          </a:prstGeom>
        </p:spPr>
        <p:txBody>
          <a:bodyPr anchor="ctr"/>
          <a:lstStyle>
            <a:lvl1pPr marL="0" indent="0">
              <a:buNone/>
              <a:defRPr sz="2400">
                <a:solidFill>
                  <a:schemeClr val="accent1"/>
                </a:solidFill>
                <a:latin typeface="DM Sans" pitchFamily="2" charset="77"/>
              </a:defRPr>
            </a:lvl1pPr>
          </a:lstStyle>
          <a:p>
            <a:pPr lvl="0"/>
            <a:r>
              <a:rPr lang="en-US" dirty="0"/>
              <a:t>Key insights</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Line chart example</a:t>
            </a:r>
          </a:p>
        </p:txBody>
      </p:sp>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8824210"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Slide Subtitle</a:t>
            </a:r>
          </a:p>
        </p:txBody>
      </p:sp>
      <p:cxnSp>
        <p:nvCxnSpPr>
          <p:cNvPr id="8" name="Straight Connector 7">
            <a:extLst>
              <a:ext uri="{FF2B5EF4-FFF2-40B4-BE49-F238E27FC236}">
                <a16:creationId xmlns:a16="http://schemas.microsoft.com/office/drawing/2014/main" id="{F06508A1-D185-1043-92B9-2AA502239183}"/>
              </a:ext>
            </a:extLst>
          </p:cNvPr>
          <p:cNvCxnSpPr>
            <a:cxnSpLocks/>
          </p:cNvCxnSpPr>
          <p:nvPr userDrawn="1"/>
        </p:nvCxnSpPr>
        <p:spPr>
          <a:xfrm>
            <a:off x="7848600" y="1143000"/>
            <a:ext cx="0" cy="464820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742620"/>
      </p:ext>
    </p:extLst>
  </p:cSld>
  <p:clrMapOvr>
    <a:masterClrMapping/>
  </p:clrMapOvr>
  <p:transition spd="med">
    <p:pull/>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Net Promoter Scor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E6CF17A-4860-B74C-B6C5-6484936A38D5}"/>
              </a:ext>
            </a:extLst>
          </p:cNvPr>
          <p:cNvSpPr>
            <a:spLocks noGrp="1"/>
          </p:cNvSpPr>
          <p:nvPr>
            <p:ph type="body" sz="quarter" idx="27" hasCustomPrompt="1"/>
          </p:nvPr>
        </p:nvSpPr>
        <p:spPr>
          <a:xfrm>
            <a:off x="533400" y="3045201"/>
            <a:ext cx="1711403" cy="64591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dirty="0"/>
              <a:t>content</a:t>
            </a:r>
          </a:p>
        </p:txBody>
      </p:sp>
      <p:sp>
        <p:nvSpPr>
          <p:cNvPr id="142" name="Text Placeholder 138">
            <a:extLst>
              <a:ext uri="{FF2B5EF4-FFF2-40B4-BE49-F238E27FC236}">
                <a16:creationId xmlns:a16="http://schemas.microsoft.com/office/drawing/2014/main" id="{F049D2C3-9A11-6149-BE26-10A1526CD04F}"/>
              </a:ext>
            </a:extLst>
          </p:cNvPr>
          <p:cNvSpPr>
            <a:spLocks noGrp="1"/>
          </p:cNvSpPr>
          <p:nvPr>
            <p:ph type="body" sz="quarter" idx="23" hasCustomPrompt="1"/>
          </p:nvPr>
        </p:nvSpPr>
        <p:spPr>
          <a:xfrm>
            <a:off x="592216" y="5273296"/>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141" name="Text Placeholder 138">
            <a:extLst>
              <a:ext uri="{FF2B5EF4-FFF2-40B4-BE49-F238E27FC236}">
                <a16:creationId xmlns:a16="http://schemas.microsoft.com/office/drawing/2014/main" id="{03A1EBFE-96BE-BF41-8FE1-3E96E7CD2D7D}"/>
              </a:ext>
            </a:extLst>
          </p:cNvPr>
          <p:cNvSpPr>
            <a:spLocks noGrp="1"/>
          </p:cNvSpPr>
          <p:nvPr>
            <p:ph type="body" sz="quarter" idx="22" hasCustomPrompt="1"/>
          </p:nvPr>
        </p:nvSpPr>
        <p:spPr>
          <a:xfrm>
            <a:off x="592216" y="4252114"/>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139" name="Text Placeholder 138">
            <a:extLst>
              <a:ext uri="{FF2B5EF4-FFF2-40B4-BE49-F238E27FC236}">
                <a16:creationId xmlns:a16="http://schemas.microsoft.com/office/drawing/2014/main" id="{57F1C9A9-9B18-8240-8155-44AFF0C5A6B9}"/>
              </a:ext>
            </a:extLst>
          </p:cNvPr>
          <p:cNvSpPr>
            <a:spLocks noGrp="1"/>
          </p:cNvSpPr>
          <p:nvPr>
            <p:ph type="body" sz="quarter" idx="20" hasCustomPrompt="1"/>
          </p:nvPr>
        </p:nvSpPr>
        <p:spPr>
          <a:xfrm>
            <a:off x="592216" y="2019778"/>
            <a:ext cx="1652588" cy="576263"/>
          </a:xfrm>
          <a:prstGeom prst="rect">
            <a:avLst/>
          </a:prstGeom>
        </p:spPr>
        <p:txBody>
          <a:bodyPr/>
          <a:lstStyle>
            <a:lvl1pPr marL="0" indent="0" algn="r">
              <a:buNone/>
              <a:defRPr sz="1200" b="1" i="0" cap="all" spc="300" baseline="0">
                <a:solidFill>
                  <a:schemeClr val="accent1"/>
                </a:solidFill>
                <a:latin typeface="DM Sans" pitchFamily="2" charset="77"/>
              </a:defRPr>
            </a:lvl1pPr>
          </a:lstStyle>
          <a:p>
            <a:pPr lvl="0"/>
            <a:r>
              <a:rPr lang="en-US" dirty="0"/>
              <a:t>content</a:t>
            </a:r>
          </a:p>
        </p:txBody>
      </p:sp>
      <p:sp>
        <p:nvSpPr>
          <p:cNvPr id="42" name="Rectangle 41">
            <a:extLst>
              <a:ext uri="{FF2B5EF4-FFF2-40B4-BE49-F238E27FC236}">
                <a16:creationId xmlns:a16="http://schemas.microsoft.com/office/drawing/2014/main" id="{EEB9212F-BB9F-D14D-9206-A8AD29DC8E93}"/>
              </a:ext>
            </a:extLst>
          </p:cNvPr>
          <p:cNvSpPr/>
          <p:nvPr userDrawn="1"/>
        </p:nvSpPr>
        <p:spPr>
          <a:xfrm>
            <a:off x="9439720" y="1453002"/>
            <a:ext cx="1366455" cy="2688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Placeholder 5">
            <a:extLst>
              <a:ext uri="{FF2B5EF4-FFF2-40B4-BE49-F238E27FC236}">
                <a16:creationId xmlns:a16="http://schemas.microsoft.com/office/drawing/2014/main" id="{84E674EA-8450-2944-A347-413D61A5A43F}"/>
              </a:ext>
            </a:extLst>
          </p:cNvPr>
          <p:cNvSpPr>
            <a:spLocks noGrp="1"/>
          </p:cNvSpPr>
          <p:nvPr>
            <p:ph type="body" sz="quarter" idx="19" hasCustomPrompt="1"/>
          </p:nvPr>
        </p:nvSpPr>
        <p:spPr>
          <a:xfrm>
            <a:off x="9348431"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82" name="Rectangle 81">
            <a:extLst>
              <a:ext uri="{FF2B5EF4-FFF2-40B4-BE49-F238E27FC236}">
                <a16:creationId xmlns:a16="http://schemas.microsoft.com/office/drawing/2014/main" id="{A4591A17-5E9E-DF4C-85D1-B5CF086935D3}"/>
              </a:ext>
            </a:extLst>
          </p:cNvPr>
          <p:cNvSpPr/>
          <p:nvPr userDrawn="1"/>
        </p:nvSpPr>
        <p:spPr>
          <a:xfrm>
            <a:off x="7997194" y="1453002"/>
            <a:ext cx="1366455" cy="268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137" name="Text Placeholder 5">
            <a:extLst>
              <a:ext uri="{FF2B5EF4-FFF2-40B4-BE49-F238E27FC236}">
                <a16:creationId xmlns:a16="http://schemas.microsoft.com/office/drawing/2014/main" id="{56265FBD-CE68-F94C-84DB-F873F69AD440}"/>
              </a:ext>
            </a:extLst>
          </p:cNvPr>
          <p:cNvSpPr>
            <a:spLocks noGrp="1"/>
          </p:cNvSpPr>
          <p:nvPr>
            <p:ph type="body" sz="quarter" idx="18" hasCustomPrompt="1"/>
          </p:nvPr>
        </p:nvSpPr>
        <p:spPr>
          <a:xfrm>
            <a:off x="7911312"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32" name="Rectangle 31">
            <a:extLst>
              <a:ext uri="{FF2B5EF4-FFF2-40B4-BE49-F238E27FC236}">
                <a16:creationId xmlns:a16="http://schemas.microsoft.com/office/drawing/2014/main" id="{270103A7-A485-654C-AE78-7D913DC5130A}"/>
              </a:ext>
            </a:extLst>
          </p:cNvPr>
          <p:cNvSpPr/>
          <p:nvPr userDrawn="1"/>
        </p:nvSpPr>
        <p:spPr>
          <a:xfrm>
            <a:off x="6554669" y="1453002"/>
            <a:ext cx="1366455" cy="26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136" name="Text Placeholder 5">
            <a:extLst>
              <a:ext uri="{FF2B5EF4-FFF2-40B4-BE49-F238E27FC236}">
                <a16:creationId xmlns:a16="http://schemas.microsoft.com/office/drawing/2014/main" id="{B1090EA1-0C5F-6447-9886-217C162D7FC0}"/>
              </a:ext>
            </a:extLst>
          </p:cNvPr>
          <p:cNvSpPr>
            <a:spLocks noGrp="1"/>
          </p:cNvSpPr>
          <p:nvPr>
            <p:ph type="body" sz="quarter" idx="17" hasCustomPrompt="1"/>
          </p:nvPr>
        </p:nvSpPr>
        <p:spPr>
          <a:xfrm>
            <a:off x="6466546" y="1463040"/>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sp>
        <p:nvSpPr>
          <p:cNvPr id="71" name="Rectangle 70">
            <a:extLst>
              <a:ext uri="{FF2B5EF4-FFF2-40B4-BE49-F238E27FC236}">
                <a16:creationId xmlns:a16="http://schemas.microsoft.com/office/drawing/2014/main" id="{B29CDEC2-379B-3C4F-9FF3-241F755460BC}"/>
              </a:ext>
            </a:extLst>
          </p:cNvPr>
          <p:cNvSpPr/>
          <p:nvPr userDrawn="1"/>
        </p:nvSpPr>
        <p:spPr>
          <a:xfrm>
            <a:off x="5112144" y="1453002"/>
            <a:ext cx="1366455" cy="26885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baseline="0"/>
          </a:p>
        </p:txBody>
      </p:sp>
      <p:sp>
        <p:nvSpPr>
          <p:cNvPr id="135" name="Text Placeholder 5">
            <a:extLst>
              <a:ext uri="{FF2B5EF4-FFF2-40B4-BE49-F238E27FC236}">
                <a16:creationId xmlns:a16="http://schemas.microsoft.com/office/drawing/2014/main" id="{698ABD95-A7E3-9D4C-A3AE-CE09F8475620}"/>
              </a:ext>
            </a:extLst>
          </p:cNvPr>
          <p:cNvSpPr>
            <a:spLocks noGrp="1"/>
          </p:cNvSpPr>
          <p:nvPr>
            <p:ph type="body" sz="quarter" idx="16" hasCustomPrompt="1"/>
          </p:nvPr>
        </p:nvSpPr>
        <p:spPr>
          <a:xfrm>
            <a:off x="5024163"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60" name="Rectangle 59">
            <a:extLst>
              <a:ext uri="{FF2B5EF4-FFF2-40B4-BE49-F238E27FC236}">
                <a16:creationId xmlns:a16="http://schemas.microsoft.com/office/drawing/2014/main" id="{666D440B-FF83-DA4A-A2C2-2C31924DB370}"/>
              </a:ext>
            </a:extLst>
          </p:cNvPr>
          <p:cNvSpPr/>
          <p:nvPr userDrawn="1"/>
        </p:nvSpPr>
        <p:spPr>
          <a:xfrm>
            <a:off x="3669619" y="1453002"/>
            <a:ext cx="1366455" cy="2688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 Placeholder 5">
            <a:extLst>
              <a:ext uri="{FF2B5EF4-FFF2-40B4-BE49-F238E27FC236}">
                <a16:creationId xmlns:a16="http://schemas.microsoft.com/office/drawing/2014/main" id="{3E6E05E9-1002-9C44-B717-156D750DED42}"/>
              </a:ext>
            </a:extLst>
          </p:cNvPr>
          <p:cNvSpPr>
            <a:spLocks noGrp="1"/>
          </p:cNvSpPr>
          <p:nvPr>
            <p:ph type="body" sz="quarter" idx="15" hasCustomPrompt="1"/>
          </p:nvPr>
        </p:nvSpPr>
        <p:spPr>
          <a:xfrm>
            <a:off x="3571101" y="1463040"/>
            <a:ext cx="1541463"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content</a:t>
            </a:r>
          </a:p>
        </p:txBody>
      </p:sp>
      <p:sp>
        <p:nvSpPr>
          <p:cNvPr id="49" name="Rectangle 48">
            <a:extLst>
              <a:ext uri="{FF2B5EF4-FFF2-40B4-BE49-F238E27FC236}">
                <a16:creationId xmlns:a16="http://schemas.microsoft.com/office/drawing/2014/main" id="{745FA1EF-4269-2B4C-AABE-14B2CCA73072}"/>
              </a:ext>
            </a:extLst>
          </p:cNvPr>
          <p:cNvSpPr/>
          <p:nvPr userDrawn="1"/>
        </p:nvSpPr>
        <p:spPr>
          <a:xfrm>
            <a:off x="2227094" y="1453002"/>
            <a:ext cx="1366455" cy="26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6" name="Text Placeholder 5">
            <a:extLst>
              <a:ext uri="{FF2B5EF4-FFF2-40B4-BE49-F238E27FC236}">
                <a16:creationId xmlns:a16="http://schemas.microsoft.com/office/drawing/2014/main" id="{2A502770-2C28-3643-A775-F0E09E80D48F}"/>
              </a:ext>
            </a:extLst>
          </p:cNvPr>
          <p:cNvSpPr>
            <a:spLocks noGrp="1"/>
          </p:cNvSpPr>
          <p:nvPr>
            <p:ph type="body" sz="quarter" idx="14" hasCustomPrompt="1"/>
          </p:nvPr>
        </p:nvSpPr>
        <p:spPr>
          <a:xfrm>
            <a:off x="2139006" y="1463040"/>
            <a:ext cx="1541463" cy="304800"/>
          </a:xfrm>
          <a:prstGeom prst="rect">
            <a:avLst/>
          </a:prstGeom>
        </p:spPr>
        <p:txBody>
          <a:bodyPr/>
          <a:lstStyle>
            <a:lvl1pPr marL="0" indent="0" algn="ctr">
              <a:buNone/>
              <a:defRPr sz="1200" b="1" cap="all" spc="300" baseline="0">
                <a:solidFill>
                  <a:schemeClr val="bg1"/>
                </a:solidFill>
              </a:defRPr>
            </a:lvl1pPr>
          </a:lstStyle>
          <a:p>
            <a:pPr lvl="0"/>
            <a:r>
              <a:rPr lang="en-US" dirty="0"/>
              <a:t>content</a:t>
            </a:r>
          </a:p>
        </p:txBody>
      </p:sp>
      <p:cxnSp>
        <p:nvCxnSpPr>
          <p:cNvPr id="17" name="Straight Connector 16">
            <a:extLst>
              <a:ext uri="{FF2B5EF4-FFF2-40B4-BE49-F238E27FC236}">
                <a16:creationId xmlns:a16="http://schemas.microsoft.com/office/drawing/2014/main" id="{F9512DE0-B865-194C-BD6B-26FC1E0A8B30}"/>
              </a:ext>
            </a:extLst>
          </p:cNvPr>
          <p:cNvCxnSpPr>
            <a:cxnSpLocks/>
          </p:cNvCxnSpPr>
          <p:nvPr userDrawn="1"/>
        </p:nvCxnSpPr>
        <p:spPr>
          <a:xfrm>
            <a:off x="2235332" y="5435445"/>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2E78537-0EA1-3F47-97C0-DF9F3050AF72}"/>
              </a:ext>
            </a:extLst>
          </p:cNvPr>
          <p:cNvCxnSpPr>
            <a:cxnSpLocks/>
          </p:cNvCxnSpPr>
          <p:nvPr userDrawn="1"/>
        </p:nvCxnSpPr>
        <p:spPr>
          <a:xfrm>
            <a:off x="2235332" y="4412277"/>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97F99BD-CAC1-F34C-94C6-992CE1CAEC65}"/>
              </a:ext>
            </a:extLst>
          </p:cNvPr>
          <p:cNvCxnSpPr>
            <a:cxnSpLocks/>
          </p:cNvCxnSpPr>
          <p:nvPr userDrawn="1"/>
        </p:nvCxnSpPr>
        <p:spPr>
          <a:xfrm>
            <a:off x="2235332" y="3389110"/>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6E4992-5E11-C645-BB8A-6990AC71C237}"/>
              </a:ext>
            </a:extLst>
          </p:cNvPr>
          <p:cNvCxnSpPr>
            <a:cxnSpLocks/>
          </p:cNvCxnSpPr>
          <p:nvPr userDrawn="1"/>
        </p:nvCxnSpPr>
        <p:spPr>
          <a:xfrm>
            <a:off x="2235332" y="2365943"/>
            <a:ext cx="8579081"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3" name="Text Placeholder 27">
            <a:extLst>
              <a:ext uri="{FF2B5EF4-FFF2-40B4-BE49-F238E27FC236}">
                <a16:creationId xmlns:a16="http://schemas.microsoft.com/office/drawing/2014/main" id="{E6BD3179-E408-3946-8DD8-3DABD0EF9080}"/>
              </a:ext>
            </a:extLst>
          </p:cNvPr>
          <p:cNvSpPr>
            <a:spLocks noGrp="1"/>
          </p:cNvSpPr>
          <p:nvPr>
            <p:ph type="body" sz="quarter" idx="24" hasCustomPrompt="1"/>
          </p:nvPr>
        </p:nvSpPr>
        <p:spPr>
          <a:xfrm>
            <a:off x="1280838" y="6019800"/>
            <a:ext cx="7019925" cy="2286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sample note sample note sample note sample note sample note sample note  sample note sample note</a:t>
            </a:r>
          </a:p>
        </p:txBody>
      </p:sp>
      <p:sp>
        <p:nvSpPr>
          <p:cNvPr id="144" name="Text Placeholder 25">
            <a:extLst>
              <a:ext uri="{FF2B5EF4-FFF2-40B4-BE49-F238E27FC236}">
                <a16:creationId xmlns:a16="http://schemas.microsoft.com/office/drawing/2014/main" id="{485EBC4C-E4CD-644F-A72B-646B3476EBED}"/>
              </a:ext>
            </a:extLst>
          </p:cNvPr>
          <p:cNvSpPr>
            <a:spLocks noGrp="1"/>
          </p:cNvSpPr>
          <p:nvPr>
            <p:ph type="body" sz="quarter" idx="25" hasCustomPrompt="1"/>
          </p:nvPr>
        </p:nvSpPr>
        <p:spPr>
          <a:xfrm>
            <a:off x="671618" y="6019800"/>
            <a:ext cx="2286000" cy="174625"/>
          </a:xfrm>
          <a:prstGeom prst="rect">
            <a:avLst/>
          </a:prstGeom>
        </p:spPr>
        <p:txBody>
          <a:bodyPr/>
          <a:lstStyle>
            <a:lvl1pPr marL="0" indent="0">
              <a:buNone/>
              <a:defRPr sz="900" b="1" cap="all" spc="300" baseline="0">
                <a:solidFill>
                  <a:schemeClr val="accent1"/>
                </a:solidFill>
                <a:latin typeface="DM Sans" pitchFamily="2" charset="77"/>
              </a:defRPr>
            </a:lvl1pPr>
          </a:lstStyle>
          <a:p>
            <a:pPr lvl="0"/>
            <a:r>
              <a:rPr lang="en-US" dirty="0"/>
              <a:t>NOTE:</a:t>
            </a:r>
          </a:p>
        </p:txBody>
      </p:sp>
      <p:sp>
        <p:nvSpPr>
          <p:cNvPr id="26" name="Text Placeholder 8">
            <a:extLst>
              <a:ext uri="{FF2B5EF4-FFF2-40B4-BE49-F238E27FC236}">
                <a16:creationId xmlns:a16="http://schemas.microsoft.com/office/drawing/2014/main" id="{7813501F-BACE-9945-921B-544201587C3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7" name="Text Placeholder 10">
            <a:extLst>
              <a:ext uri="{FF2B5EF4-FFF2-40B4-BE49-F238E27FC236}">
                <a16:creationId xmlns:a16="http://schemas.microsoft.com/office/drawing/2014/main" id="{C3697B85-32E4-0641-9CB2-8452D5BAB917}"/>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844707370"/>
      </p:ext>
    </p:extLst>
  </p:cSld>
  <p:clrMapOvr>
    <a:masterClrMapping/>
  </p:clrMapOvr>
  <p:transition spd="med">
    <p:pull/>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roviders: Consolidating">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29A5C5C0-0D1B-0D42-9BB9-D253D1D6173F}"/>
              </a:ext>
            </a:extLst>
          </p:cNvPr>
          <p:cNvSpPr>
            <a:spLocks noGrp="1"/>
          </p:cNvSpPr>
          <p:nvPr>
            <p:ph type="body" sz="quarter" idx="33" hasCustomPrompt="1"/>
          </p:nvPr>
        </p:nvSpPr>
        <p:spPr>
          <a:xfrm>
            <a:off x="9656762" y="5873877"/>
            <a:ext cx="1239838" cy="158750"/>
          </a:xfrm>
          <a:prstGeom prst="rect">
            <a:avLst/>
          </a:prstGeom>
        </p:spPr>
        <p:txBody>
          <a:bodyPr/>
          <a:lstStyle>
            <a:lvl1pPr marL="0" indent="0">
              <a:buNone/>
              <a:defRPr sz="900">
                <a:solidFill>
                  <a:schemeClr val="accent1"/>
                </a:solidFill>
                <a:latin typeface="DM Sans" pitchFamily="2" charset="77"/>
              </a:defRPr>
            </a:lvl1pPr>
          </a:lstStyle>
          <a:p>
            <a:pPr lvl="0"/>
            <a:r>
              <a:rPr lang="en-US" dirty="0"/>
              <a:t>*per 1,000 population</a:t>
            </a:r>
          </a:p>
        </p:txBody>
      </p:sp>
      <p:sp>
        <p:nvSpPr>
          <p:cNvPr id="49" name="Text Placeholder 47">
            <a:extLst>
              <a:ext uri="{FF2B5EF4-FFF2-40B4-BE49-F238E27FC236}">
                <a16:creationId xmlns:a16="http://schemas.microsoft.com/office/drawing/2014/main" id="{981CC643-CAC3-8A46-9A77-124A3CB924F3}"/>
              </a:ext>
            </a:extLst>
          </p:cNvPr>
          <p:cNvSpPr>
            <a:spLocks noGrp="1"/>
          </p:cNvSpPr>
          <p:nvPr>
            <p:ph type="body" sz="quarter" idx="32" hasCustomPrompt="1"/>
          </p:nvPr>
        </p:nvSpPr>
        <p:spPr>
          <a:xfrm>
            <a:off x="1282517" y="5873877"/>
            <a:ext cx="8145724" cy="152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0"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Sample Source  Sample Source Sample Source  Sample Source Sample Source Sample Source Sample Source Sample Source Sample Source Sample Source Sample Source </a:t>
            </a:r>
            <a:endParaRPr lang="en-US" dirty="0"/>
          </a:p>
        </p:txBody>
      </p:sp>
      <p:sp>
        <p:nvSpPr>
          <p:cNvPr id="21" name="Rectangle 20">
            <a:extLst>
              <a:ext uri="{FF2B5EF4-FFF2-40B4-BE49-F238E27FC236}">
                <a16:creationId xmlns:a16="http://schemas.microsoft.com/office/drawing/2014/main" id="{01890C44-5FDF-A544-920E-1E0E76C06489}"/>
              </a:ext>
            </a:extLst>
          </p:cNvPr>
          <p:cNvSpPr/>
          <p:nvPr userDrawn="1"/>
        </p:nvSpPr>
        <p:spPr>
          <a:xfrm>
            <a:off x="617948" y="5047270"/>
            <a:ext cx="6538912" cy="685971"/>
          </a:xfrm>
          <a:prstGeom prst="rect">
            <a:avLst/>
          </a:prstGeom>
          <a:solidFill>
            <a:schemeClr val="accent1"/>
          </a:solidFill>
          <a:ln w="9525">
            <a:solidFill>
              <a:srgbClr val="164E9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44" name="Text Placeholder 42">
            <a:extLst>
              <a:ext uri="{FF2B5EF4-FFF2-40B4-BE49-F238E27FC236}">
                <a16:creationId xmlns:a16="http://schemas.microsoft.com/office/drawing/2014/main" id="{230329FE-8012-7346-A98D-72A6599CE261}"/>
              </a:ext>
            </a:extLst>
          </p:cNvPr>
          <p:cNvSpPr>
            <a:spLocks noGrp="1"/>
          </p:cNvSpPr>
          <p:nvPr>
            <p:ph type="body" sz="quarter" idx="28" hasCustomPrompt="1"/>
          </p:nvPr>
        </p:nvSpPr>
        <p:spPr>
          <a:xfrm>
            <a:off x="4461007" y="5438092"/>
            <a:ext cx="2395537" cy="228600"/>
          </a:xfrm>
          <a:prstGeom prst="rect">
            <a:avLst/>
          </a:prstGeom>
        </p:spPr>
        <p:txBody>
          <a:bodyPr/>
          <a:lstStyle>
            <a:lvl1pPr marL="0" indent="0" algn="ctr">
              <a:buNone/>
              <a:defRPr sz="1000">
                <a:solidFill>
                  <a:schemeClr val="bg1"/>
                </a:solidFill>
                <a:latin typeface="DM Sans" pitchFamily="2" charset="77"/>
              </a:defRPr>
            </a:lvl1pPr>
          </a:lstStyle>
          <a:p>
            <a:pPr lvl="0"/>
            <a:r>
              <a:rPr lang="en-US" dirty="0"/>
              <a:t>Sample description</a:t>
            </a:r>
          </a:p>
        </p:txBody>
      </p:sp>
      <p:sp>
        <p:nvSpPr>
          <p:cNvPr id="45" name="Text Placeholder 12">
            <a:extLst>
              <a:ext uri="{FF2B5EF4-FFF2-40B4-BE49-F238E27FC236}">
                <a16:creationId xmlns:a16="http://schemas.microsoft.com/office/drawing/2014/main" id="{E97541A9-C544-7C43-95CC-8A5134491BE7}"/>
              </a:ext>
            </a:extLst>
          </p:cNvPr>
          <p:cNvSpPr>
            <a:spLocks noGrp="1"/>
          </p:cNvSpPr>
          <p:nvPr>
            <p:ph type="body" sz="quarter" idx="29" hasCustomPrompt="1"/>
          </p:nvPr>
        </p:nvSpPr>
        <p:spPr>
          <a:xfrm>
            <a:off x="5125375" y="5277999"/>
            <a:ext cx="1066800" cy="245188"/>
          </a:xfrm>
          <a:prstGeom prst="rect">
            <a:avLst/>
          </a:prstGeom>
        </p:spPr>
        <p:txBody>
          <a:bodyPr/>
          <a:lstStyle>
            <a:lvl1pPr marL="0" indent="0" algn="ctr">
              <a:buNone/>
              <a:defRPr sz="1200" b="1" spc="300">
                <a:solidFill>
                  <a:schemeClr val="bg1"/>
                </a:solidFill>
                <a:latin typeface="DM Sans" pitchFamily="2" charset="77"/>
              </a:defRPr>
            </a:lvl1pPr>
          </a:lstStyle>
          <a:p>
            <a:pPr lvl="0"/>
            <a:r>
              <a:rPr lang="en-US" dirty="0"/>
              <a:t>XY%</a:t>
            </a:r>
          </a:p>
        </p:txBody>
      </p:sp>
      <p:sp>
        <p:nvSpPr>
          <p:cNvPr id="46" name="Text Placeholder 7">
            <a:extLst>
              <a:ext uri="{FF2B5EF4-FFF2-40B4-BE49-F238E27FC236}">
                <a16:creationId xmlns:a16="http://schemas.microsoft.com/office/drawing/2014/main" id="{9783B4FE-0E3A-8C4E-B4FF-047FC66C5AD0}"/>
              </a:ext>
            </a:extLst>
          </p:cNvPr>
          <p:cNvSpPr>
            <a:spLocks noGrp="1"/>
          </p:cNvSpPr>
          <p:nvPr>
            <p:ph type="body" sz="quarter" idx="30" hasCustomPrompt="1"/>
          </p:nvPr>
        </p:nvSpPr>
        <p:spPr>
          <a:xfrm>
            <a:off x="4287175" y="5142187"/>
            <a:ext cx="2743200" cy="202012"/>
          </a:xfrm>
          <a:prstGeom prst="rect">
            <a:avLst/>
          </a:prstGeom>
        </p:spPr>
        <p:txBody>
          <a:bodyPr/>
          <a:lstStyle>
            <a:lvl1pPr marL="0" indent="0" algn="ctr">
              <a:buNone/>
              <a:defRPr sz="800" b="1" cap="all" spc="300" baseline="0">
                <a:solidFill>
                  <a:schemeClr val="bg1"/>
                </a:solidFill>
                <a:latin typeface="DM Sans" pitchFamily="2" charset="77"/>
              </a:defRPr>
            </a:lvl1pPr>
          </a:lstStyle>
          <a:p>
            <a:pPr lvl="0"/>
            <a:r>
              <a:rPr lang="en-US" dirty="0"/>
              <a:t>Title</a:t>
            </a:r>
          </a:p>
        </p:txBody>
      </p:sp>
      <p:sp>
        <p:nvSpPr>
          <p:cNvPr id="43" name="Text Placeholder 42">
            <a:extLst>
              <a:ext uri="{FF2B5EF4-FFF2-40B4-BE49-F238E27FC236}">
                <a16:creationId xmlns:a16="http://schemas.microsoft.com/office/drawing/2014/main" id="{5BFF73FB-86B4-1E45-9AFF-E433A2FD08DA}"/>
              </a:ext>
            </a:extLst>
          </p:cNvPr>
          <p:cNvSpPr>
            <a:spLocks noGrp="1"/>
          </p:cNvSpPr>
          <p:nvPr>
            <p:ph type="body" sz="quarter" idx="27" hasCustomPrompt="1"/>
          </p:nvPr>
        </p:nvSpPr>
        <p:spPr>
          <a:xfrm>
            <a:off x="2100845" y="5444120"/>
            <a:ext cx="2395537" cy="228600"/>
          </a:xfrm>
          <a:prstGeom prst="rect">
            <a:avLst/>
          </a:prstGeom>
        </p:spPr>
        <p:txBody>
          <a:bodyPr/>
          <a:lstStyle>
            <a:lvl1pPr marL="0" indent="0" algn="ctr">
              <a:buNone/>
              <a:defRPr sz="1000">
                <a:solidFill>
                  <a:schemeClr val="bg1"/>
                </a:solidFill>
                <a:latin typeface="DM Sans" pitchFamily="2" charset="77"/>
              </a:defRPr>
            </a:lvl1pPr>
          </a:lstStyle>
          <a:p>
            <a:pPr lvl="0"/>
            <a:r>
              <a:rPr lang="en-US" dirty="0"/>
              <a:t>Sample description</a:t>
            </a:r>
          </a:p>
        </p:txBody>
      </p:sp>
      <p:sp>
        <p:nvSpPr>
          <p:cNvPr id="13" name="Text Placeholder 12">
            <a:extLst>
              <a:ext uri="{FF2B5EF4-FFF2-40B4-BE49-F238E27FC236}">
                <a16:creationId xmlns:a16="http://schemas.microsoft.com/office/drawing/2014/main" id="{7152FD39-451E-324D-B7E9-85E200181C04}"/>
              </a:ext>
            </a:extLst>
          </p:cNvPr>
          <p:cNvSpPr>
            <a:spLocks noGrp="1"/>
          </p:cNvSpPr>
          <p:nvPr>
            <p:ph type="body" sz="quarter" idx="26" hasCustomPrompt="1"/>
          </p:nvPr>
        </p:nvSpPr>
        <p:spPr>
          <a:xfrm>
            <a:off x="2765214" y="5284027"/>
            <a:ext cx="1066800" cy="245188"/>
          </a:xfrm>
          <a:prstGeom prst="rect">
            <a:avLst/>
          </a:prstGeom>
        </p:spPr>
        <p:txBody>
          <a:bodyPr/>
          <a:lstStyle>
            <a:lvl1pPr marL="0" indent="0" algn="ctr">
              <a:buNone/>
              <a:defRPr sz="1200" b="1" spc="300">
                <a:solidFill>
                  <a:schemeClr val="bg1"/>
                </a:solidFill>
                <a:latin typeface="DM Sans" pitchFamily="2" charset="77"/>
              </a:defRPr>
            </a:lvl1pPr>
          </a:lstStyle>
          <a:p>
            <a:pPr lvl="0"/>
            <a:r>
              <a:rPr lang="en-US" dirty="0"/>
              <a:t>XY%</a:t>
            </a:r>
          </a:p>
        </p:txBody>
      </p:sp>
      <p:sp>
        <p:nvSpPr>
          <p:cNvPr id="8" name="Text Placeholder 7">
            <a:extLst>
              <a:ext uri="{FF2B5EF4-FFF2-40B4-BE49-F238E27FC236}">
                <a16:creationId xmlns:a16="http://schemas.microsoft.com/office/drawing/2014/main" id="{C5A2A0A9-870E-5E4B-A3BA-DA7B58F8B4EA}"/>
              </a:ext>
            </a:extLst>
          </p:cNvPr>
          <p:cNvSpPr>
            <a:spLocks noGrp="1"/>
          </p:cNvSpPr>
          <p:nvPr>
            <p:ph type="body" sz="quarter" idx="25" hasCustomPrompt="1"/>
          </p:nvPr>
        </p:nvSpPr>
        <p:spPr>
          <a:xfrm>
            <a:off x="1927014" y="5148215"/>
            <a:ext cx="2743200" cy="202012"/>
          </a:xfrm>
          <a:prstGeom prst="rect">
            <a:avLst/>
          </a:prstGeom>
        </p:spPr>
        <p:txBody>
          <a:bodyPr/>
          <a:lstStyle>
            <a:lvl1pPr marL="0" indent="0" algn="ctr">
              <a:buNone/>
              <a:defRPr sz="800" b="1" cap="all" spc="300" baseline="0">
                <a:solidFill>
                  <a:schemeClr val="bg1"/>
                </a:solidFill>
                <a:latin typeface="DM Sans" pitchFamily="2" charset="77"/>
              </a:defRPr>
            </a:lvl1pPr>
          </a:lstStyle>
          <a:p>
            <a:pPr lvl="0"/>
            <a:r>
              <a:rPr lang="en-US" dirty="0"/>
              <a:t>Title</a:t>
            </a:r>
          </a:p>
        </p:txBody>
      </p:sp>
      <p:sp>
        <p:nvSpPr>
          <p:cNvPr id="3" name="Text Placeholder 2">
            <a:extLst>
              <a:ext uri="{FF2B5EF4-FFF2-40B4-BE49-F238E27FC236}">
                <a16:creationId xmlns:a16="http://schemas.microsoft.com/office/drawing/2014/main" id="{0DD0FC3B-473B-C34F-A93F-92F48EAF2EBB}"/>
              </a:ext>
            </a:extLst>
          </p:cNvPr>
          <p:cNvSpPr>
            <a:spLocks noGrp="1"/>
          </p:cNvSpPr>
          <p:nvPr>
            <p:ph type="body" sz="quarter" idx="24" hasCustomPrompt="1"/>
          </p:nvPr>
        </p:nvSpPr>
        <p:spPr>
          <a:xfrm>
            <a:off x="732185" y="5184784"/>
            <a:ext cx="1447800" cy="3810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Fact Call to action</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709158"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609600" y="1981200"/>
            <a:ext cx="2590800" cy="374589"/>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16" name="Text Placeholder 30">
            <a:extLst>
              <a:ext uri="{FF2B5EF4-FFF2-40B4-BE49-F238E27FC236}">
                <a16:creationId xmlns:a16="http://schemas.microsoft.com/office/drawing/2014/main" id="{6706779B-3E9F-E647-B221-140DA4B45568}"/>
              </a:ext>
            </a:extLst>
          </p:cNvPr>
          <p:cNvSpPr>
            <a:spLocks noGrp="1"/>
          </p:cNvSpPr>
          <p:nvPr>
            <p:ph type="body" sz="quarter" idx="20" hasCustomPrompt="1"/>
          </p:nvPr>
        </p:nvSpPr>
        <p:spPr>
          <a:xfrm>
            <a:off x="4294642"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17" name="Text Placeholder 30">
            <a:extLst>
              <a:ext uri="{FF2B5EF4-FFF2-40B4-BE49-F238E27FC236}">
                <a16:creationId xmlns:a16="http://schemas.microsoft.com/office/drawing/2014/main" id="{87355008-000A-C24E-9914-B2BC9DA113CC}"/>
              </a:ext>
            </a:extLst>
          </p:cNvPr>
          <p:cNvSpPr>
            <a:spLocks noGrp="1"/>
          </p:cNvSpPr>
          <p:nvPr>
            <p:ph type="body" sz="quarter" idx="21" hasCustomPrompt="1"/>
          </p:nvPr>
        </p:nvSpPr>
        <p:spPr>
          <a:xfrm>
            <a:off x="4195084" y="1981200"/>
            <a:ext cx="2590800" cy="374589"/>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18" name="Text Placeholder 30">
            <a:extLst>
              <a:ext uri="{FF2B5EF4-FFF2-40B4-BE49-F238E27FC236}">
                <a16:creationId xmlns:a16="http://schemas.microsoft.com/office/drawing/2014/main" id="{1762FE85-F103-6E40-9278-0E66D36889D3}"/>
              </a:ext>
            </a:extLst>
          </p:cNvPr>
          <p:cNvSpPr>
            <a:spLocks noGrp="1"/>
          </p:cNvSpPr>
          <p:nvPr>
            <p:ph type="body" sz="quarter" idx="22" hasCustomPrompt="1"/>
          </p:nvPr>
        </p:nvSpPr>
        <p:spPr>
          <a:xfrm>
            <a:off x="7966660" y="1752600"/>
            <a:ext cx="2391685" cy="214171"/>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20" name="Text Placeholder 30">
            <a:extLst>
              <a:ext uri="{FF2B5EF4-FFF2-40B4-BE49-F238E27FC236}">
                <a16:creationId xmlns:a16="http://schemas.microsoft.com/office/drawing/2014/main" id="{3658EC45-F237-7948-950C-FB3E5C5484CE}"/>
              </a:ext>
            </a:extLst>
          </p:cNvPr>
          <p:cNvSpPr>
            <a:spLocks noGrp="1"/>
          </p:cNvSpPr>
          <p:nvPr>
            <p:ph type="body" sz="quarter" idx="23" hasCustomPrompt="1"/>
          </p:nvPr>
        </p:nvSpPr>
        <p:spPr>
          <a:xfrm>
            <a:off x="8082988" y="1981200"/>
            <a:ext cx="2159028" cy="441555"/>
          </a:xfrm>
          <a:prstGeom prst="rect">
            <a:avLst/>
          </a:prstGeom>
        </p:spPr>
        <p:txBody>
          <a:bodyPr/>
          <a:lstStyle>
            <a:lvl1pPr marL="0" indent="0" algn="ctr">
              <a:buNone/>
              <a:defRPr sz="1400" b="0" cap="none" spc="0" baseline="0">
                <a:solidFill>
                  <a:schemeClr val="accent1"/>
                </a:solidFill>
                <a:latin typeface="DM Sans" pitchFamily="2" charset="77"/>
              </a:defRPr>
            </a:lvl1pPr>
          </a:lstStyle>
          <a:p>
            <a:pPr lvl="0"/>
            <a:r>
              <a:rPr lang="en-US" dirty="0"/>
              <a:t>Category Example*</a:t>
            </a:r>
          </a:p>
        </p:txBody>
      </p:sp>
      <p:sp>
        <p:nvSpPr>
          <p:cNvPr id="48" name="Text Placeholder 47">
            <a:extLst>
              <a:ext uri="{FF2B5EF4-FFF2-40B4-BE49-F238E27FC236}">
                <a16:creationId xmlns:a16="http://schemas.microsoft.com/office/drawing/2014/main" id="{01E8A379-A41B-F54E-88CA-B9431D0806CC}"/>
              </a:ext>
            </a:extLst>
          </p:cNvPr>
          <p:cNvSpPr>
            <a:spLocks noGrp="1"/>
          </p:cNvSpPr>
          <p:nvPr>
            <p:ph type="body" sz="quarter" idx="31" hasCustomPrompt="1"/>
          </p:nvPr>
        </p:nvSpPr>
        <p:spPr>
          <a:xfrm>
            <a:off x="531357" y="5873877"/>
            <a:ext cx="914400" cy="152400"/>
          </a:xfrm>
          <a:prstGeom prst="rect">
            <a:avLst/>
          </a:prstGeom>
        </p:spPr>
        <p:txBody>
          <a:bodyPr/>
          <a:lstStyle>
            <a:lvl1pPr marL="0" indent="0">
              <a:buNone/>
              <a:defRPr sz="700" b="1" cap="all" spc="300" baseline="0">
                <a:solidFill>
                  <a:schemeClr val="accent1"/>
                </a:solidFill>
                <a:latin typeface="DM Sans" pitchFamily="2" charset="77"/>
              </a:defRPr>
            </a:lvl1pPr>
          </a:lstStyle>
          <a:p>
            <a:pPr lvl="0"/>
            <a:r>
              <a:rPr lang="en-US" dirty="0"/>
              <a:t>SOURCES:</a:t>
            </a:r>
          </a:p>
        </p:txBody>
      </p:sp>
      <p:sp>
        <p:nvSpPr>
          <p:cNvPr id="22" name="Text Placeholder 8">
            <a:extLst>
              <a:ext uri="{FF2B5EF4-FFF2-40B4-BE49-F238E27FC236}">
                <a16:creationId xmlns:a16="http://schemas.microsoft.com/office/drawing/2014/main" id="{8678879E-8D26-0C4E-AD07-194A6EFC022D}"/>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3" name="Text Placeholder 10">
            <a:extLst>
              <a:ext uri="{FF2B5EF4-FFF2-40B4-BE49-F238E27FC236}">
                <a16:creationId xmlns:a16="http://schemas.microsoft.com/office/drawing/2014/main" id="{320DFF0C-51C3-2A46-8465-F3EA8F2642C4}"/>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657742323"/>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34F9D-94BE-A180-D41B-0544E043547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4AD6E38-95A3-7515-2306-8831C571299F}"/>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4" name="Footer Placeholder 3">
            <a:extLst>
              <a:ext uri="{FF2B5EF4-FFF2-40B4-BE49-F238E27FC236}">
                <a16:creationId xmlns:a16="http://schemas.microsoft.com/office/drawing/2014/main" id="{BA109949-88E9-1A07-339F-EA1536EDDB6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37E3841-E5D6-9B2A-9B7C-34CFCF3ED3FB}"/>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874082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Providers Making Progress">
    <p:spTree>
      <p:nvGrpSpPr>
        <p:cNvPr id="1" name=""/>
        <p:cNvGrpSpPr/>
        <p:nvPr/>
      </p:nvGrpSpPr>
      <p:grpSpPr>
        <a:xfrm>
          <a:off x="0" y="0"/>
          <a:ext cx="0" cy="0"/>
          <a:chOff x="0" y="0"/>
          <a:chExt cx="0" cy="0"/>
        </a:xfrm>
      </p:grpSpPr>
      <p:sp>
        <p:nvSpPr>
          <p:cNvPr id="38" name="Vertical Text Placeholder 37">
            <a:extLst>
              <a:ext uri="{FF2B5EF4-FFF2-40B4-BE49-F238E27FC236}">
                <a16:creationId xmlns:a16="http://schemas.microsoft.com/office/drawing/2014/main" id="{1A3793D0-D900-9D4D-AC11-C7F40059F492}"/>
              </a:ext>
            </a:extLst>
          </p:cNvPr>
          <p:cNvSpPr>
            <a:spLocks noGrp="1"/>
          </p:cNvSpPr>
          <p:nvPr>
            <p:ph type="body" orient="vert" sz="quarter" idx="19" hasCustomPrompt="1"/>
          </p:nvPr>
        </p:nvSpPr>
        <p:spPr>
          <a:xfrm rot="10800000">
            <a:off x="5791200" y="2667000"/>
            <a:ext cx="342900" cy="2156408"/>
          </a:xfrm>
          <a:prstGeom prst="rect">
            <a:avLst/>
          </a:prstGeom>
        </p:spPr>
        <p:txBody>
          <a:bodyPr vert="eaVert"/>
          <a:lstStyle>
            <a:lvl1pPr marL="0" indent="0" algn="ctr">
              <a:buNone/>
              <a:defRPr sz="1200" b="1">
                <a:solidFill>
                  <a:schemeClr val="accent1"/>
                </a:solidFill>
                <a:latin typeface="DM Sans" pitchFamily="2" charset="77"/>
              </a:defRPr>
            </a:lvl1pPr>
          </a:lstStyle>
          <a:p>
            <a:pPr lvl="0"/>
            <a:r>
              <a:rPr lang="en-US" dirty="0"/>
              <a:t>% statistical data point</a:t>
            </a:r>
          </a:p>
        </p:txBody>
      </p:sp>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6473952" y="2568254"/>
            <a:ext cx="3965448" cy="609600"/>
          </a:xfrm>
          <a:prstGeom prst="rect">
            <a:avLst/>
          </a:prstGeom>
        </p:spPr>
        <p:txBody>
          <a:bodyPr/>
          <a:lstStyle>
            <a:lvl1pPr marL="0" indent="0" algn="l">
              <a:buNone/>
              <a:defRPr sz="1200" b="1" cap="all" spc="300" baseline="0">
                <a:solidFill>
                  <a:schemeClr val="accent1"/>
                </a:solidFill>
                <a:latin typeface="DM Sans" pitchFamily="2" charset="77"/>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1428704" y="2562996"/>
            <a:ext cx="3981496"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27" name="Rectangle 26">
            <a:extLst>
              <a:ext uri="{FF2B5EF4-FFF2-40B4-BE49-F238E27FC236}">
                <a16:creationId xmlns:a16="http://schemas.microsoft.com/office/drawing/2014/main" id="{532DC387-AC27-F746-8723-5B9C6C9DB198}"/>
              </a:ext>
            </a:extLst>
          </p:cNvPr>
          <p:cNvSpPr/>
          <p:nvPr/>
        </p:nvSpPr>
        <p:spPr>
          <a:xfrm>
            <a:off x="6473952" y="1752600"/>
            <a:ext cx="4011172"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 Placeholder 30">
            <a:extLst>
              <a:ext uri="{FF2B5EF4-FFF2-40B4-BE49-F238E27FC236}">
                <a16:creationId xmlns:a16="http://schemas.microsoft.com/office/drawing/2014/main" id="{FD49894C-3A23-494B-8246-BE283D2A5C3B}"/>
              </a:ext>
            </a:extLst>
          </p:cNvPr>
          <p:cNvSpPr>
            <a:spLocks noGrp="1"/>
          </p:cNvSpPr>
          <p:nvPr>
            <p:ph type="body" sz="quarter" idx="16" hasCustomPrompt="1"/>
          </p:nvPr>
        </p:nvSpPr>
        <p:spPr>
          <a:xfrm>
            <a:off x="6473951" y="1755648"/>
            <a:ext cx="4014216"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9" name="Rectangle 18">
            <a:extLst>
              <a:ext uri="{FF2B5EF4-FFF2-40B4-BE49-F238E27FC236}">
                <a16:creationId xmlns:a16="http://schemas.microsoft.com/office/drawing/2014/main" id="{A6B6D5FE-6A3F-6241-B312-FA95B947AA41}"/>
              </a:ext>
            </a:extLst>
          </p:cNvPr>
          <p:cNvSpPr/>
          <p:nvPr/>
        </p:nvSpPr>
        <p:spPr>
          <a:xfrm>
            <a:off x="1371600" y="1752600"/>
            <a:ext cx="4011172"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371600" y="1752600"/>
            <a:ext cx="4014216"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1" name="Text Placeholder 8">
            <a:extLst>
              <a:ext uri="{FF2B5EF4-FFF2-40B4-BE49-F238E27FC236}">
                <a16:creationId xmlns:a16="http://schemas.microsoft.com/office/drawing/2014/main" id="{6B7F5DB1-20F0-734B-9DE0-26F8F72C2F8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2E947BFB-538D-BD45-B9A3-9156BE0618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392371722"/>
      </p:ext>
    </p:extLst>
  </p:cSld>
  <p:clrMapOvr>
    <a:masterClrMapping/>
  </p:clrMapOvr>
  <p:transition spd="med">
    <p:pull/>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NP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F37FE-CF0C-894D-93F4-5D49AF2BDB94}"/>
              </a:ext>
            </a:extLst>
          </p:cNvPr>
          <p:cNvSpPr>
            <a:spLocks noGrp="1"/>
          </p:cNvSpPr>
          <p:nvPr>
            <p:ph type="body" sz="quarter" idx="14" hasCustomPrompt="1"/>
          </p:nvPr>
        </p:nvSpPr>
        <p:spPr>
          <a:xfrm>
            <a:off x="6563451" y="2871313"/>
            <a:ext cx="3602038" cy="1118178"/>
          </a:xfrm>
          <a:prstGeom prst="rect">
            <a:avLst/>
          </a:prstGeom>
        </p:spPr>
        <p:txBody>
          <a:bodyPr/>
          <a:lstStyle>
            <a:lvl1pPr marL="0" marR="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a:pPr>
            <a:r>
              <a:rPr lang="en-US" dirty="0"/>
              <a:t>Sample medium/small description text sample medium/small description text sample medium/small description text </a:t>
            </a:r>
          </a:p>
        </p:txBody>
      </p:sp>
      <p:cxnSp>
        <p:nvCxnSpPr>
          <p:cNvPr id="8" name="Straight Connector 7">
            <a:extLst>
              <a:ext uri="{FF2B5EF4-FFF2-40B4-BE49-F238E27FC236}">
                <a16:creationId xmlns:a16="http://schemas.microsoft.com/office/drawing/2014/main" id="{1DF2022A-D3CF-504D-B117-EE8E0997C5E2}"/>
              </a:ext>
            </a:extLst>
          </p:cNvPr>
          <p:cNvCxnSpPr/>
          <p:nvPr userDrawn="1"/>
        </p:nvCxnSpPr>
        <p:spPr bwMode="auto">
          <a:xfrm>
            <a:off x="6603138" y="2649699"/>
            <a:ext cx="3588871"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7997E07F-9F4F-F644-803A-C2C8E56FC477}"/>
              </a:ext>
            </a:extLst>
          </p:cNvPr>
          <p:cNvCxnSpPr/>
          <p:nvPr userDrawn="1"/>
        </p:nvCxnSpPr>
        <p:spPr bwMode="auto">
          <a:xfrm>
            <a:off x="6584090" y="4316093"/>
            <a:ext cx="3588871" cy="0"/>
          </a:xfrm>
          <a:prstGeom prst="line">
            <a:avLst/>
          </a:prstGeom>
          <a:solidFill>
            <a:schemeClr val="accent1"/>
          </a:solidFill>
          <a:ln w="3175" cap="flat" cmpd="sng" algn="ctr">
            <a:solidFill>
              <a:schemeClr val="bg2">
                <a:lumMod val="75000"/>
              </a:schemeClr>
            </a:solidFill>
            <a:prstDash val="solid"/>
            <a:round/>
            <a:headEnd type="none" w="med" len="med"/>
            <a:tailEnd type="none" w="med" len="med"/>
          </a:ln>
          <a:effectLst/>
        </p:spPr>
      </p:cxnSp>
      <p:sp>
        <p:nvSpPr>
          <p:cNvPr id="12" name="Rectangle 11">
            <a:extLst>
              <a:ext uri="{FF2B5EF4-FFF2-40B4-BE49-F238E27FC236}">
                <a16:creationId xmlns:a16="http://schemas.microsoft.com/office/drawing/2014/main" id="{DD8FC0E9-CBA8-394A-82F1-44EF6393CBCA}"/>
              </a:ext>
            </a:extLst>
          </p:cNvPr>
          <p:cNvSpPr/>
          <p:nvPr userDrawn="1"/>
        </p:nvSpPr>
        <p:spPr bwMode="auto">
          <a:xfrm>
            <a:off x="609600" y="1752600"/>
            <a:ext cx="5142915" cy="3537019"/>
          </a:xfrm>
          <a:prstGeom prst="rect">
            <a:avLst/>
          </a:prstGeom>
          <a:noFill/>
          <a:ln w="12700" cap="flat" cmpd="sng" algn="ctr">
            <a:solidFill>
              <a:schemeClr val="bg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rgbClr val="147AC4"/>
              </a:solidFill>
              <a:effectLst/>
              <a:latin typeface="DM Sans" pitchFamily="2" charset="77"/>
              <a:ea typeface="ＭＳ Ｐゴシック" charset="-128"/>
            </a:endParaRPr>
          </a:p>
        </p:txBody>
      </p:sp>
      <p:sp>
        <p:nvSpPr>
          <p:cNvPr id="11" name="Text Placeholder 8">
            <a:extLst>
              <a:ext uri="{FF2B5EF4-FFF2-40B4-BE49-F238E27FC236}">
                <a16:creationId xmlns:a16="http://schemas.microsoft.com/office/drawing/2014/main" id="{61C7BB8C-961A-854B-99F1-FF3CC62B0F5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94343A00-D180-4B4E-A098-8E36163F8C1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045558425"/>
      </p:ext>
    </p:extLst>
  </p:cSld>
  <p:clrMapOvr>
    <a:masterClrMapping/>
  </p:clrMapOvr>
  <p:transition spd="med">
    <p:pull/>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L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B8209E-736B-6E40-ABDE-D5EC063482CA}"/>
              </a:ext>
            </a:extLst>
          </p:cNvPr>
          <p:cNvSpPr/>
          <p:nvPr userDrawn="1"/>
        </p:nvSpPr>
        <p:spPr>
          <a:xfrm>
            <a:off x="9454019" y="2465467"/>
            <a:ext cx="2099292" cy="504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0" name="Rectangle 19">
            <a:extLst>
              <a:ext uri="{FF2B5EF4-FFF2-40B4-BE49-F238E27FC236}">
                <a16:creationId xmlns:a16="http://schemas.microsoft.com/office/drawing/2014/main" id="{AC0BF4F7-246D-434D-BD1C-BB45BFCC1EDA}"/>
              </a:ext>
            </a:extLst>
          </p:cNvPr>
          <p:cNvSpPr/>
          <p:nvPr userDrawn="1"/>
        </p:nvSpPr>
        <p:spPr>
          <a:xfrm>
            <a:off x="7523862" y="2465467"/>
            <a:ext cx="1851382" cy="504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7" name="Text Placeholder 5">
            <a:extLst>
              <a:ext uri="{FF2B5EF4-FFF2-40B4-BE49-F238E27FC236}">
                <a16:creationId xmlns:a16="http://schemas.microsoft.com/office/drawing/2014/main" id="{7A328319-FDE4-AA4E-B3A0-15E180F0D209}"/>
              </a:ext>
            </a:extLst>
          </p:cNvPr>
          <p:cNvSpPr>
            <a:spLocks noGrp="1"/>
          </p:cNvSpPr>
          <p:nvPr>
            <p:ph type="body" sz="quarter" idx="20" hasCustomPrompt="1"/>
          </p:nvPr>
        </p:nvSpPr>
        <p:spPr>
          <a:xfrm>
            <a:off x="7585385" y="2560129"/>
            <a:ext cx="1728336"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9" name="Rectangle 18">
            <a:extLst>
              <a:ext uri="{FF2B5EF4-FFF2-40B4-BE49-F238E27FC236}">
                <a16:creationId xmlns:a16="http://schemas.microsoft.com/office/drawing/2014/main" id="{5B173324-DF12-2848-BF2E-386843141C54}"/>
              </a:ext>
            </a:extLst>
          </p:cNvPr>
          <p:cNvSpPr/>
          <p:nvPr userDrawn="1"/>
        </p:nvSpPr>
        <p:spPr>
          <a:xfrm>
            <a:off x="6191954" y="2465467"/>
            <a:ext cx="1260023" cy="504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6" name="Text Placeholder 5">
            <a:extLst>
              <a:ext uri="{FF2B5EF4-FFF2-40B4-BE49-F238E27FC236}">
                <a16:creationId xmlns:a16="http://schemas.microsoft.com/office/drawing/2014/main" id="{39769CAA-1E10-9D47-BAAE-A14E1D015EB7}"/>
              </a:ext>
            </a:extLst>
          </p:cNvPr>
          <p:cNvSpPr>
            <a:spLocks noGrp="1"/>
          </p:cNvSpPr>
          <p:nvPr>
            <p:ph type="body" sz="quarter" idx="19" hasCustomPrompt="1"/>
          </p:nvPr>
        </p:nvSpPr>
        <p:spPr>
          <a:xfrm>
            <a:off x="6178890" y="2560129"/>
            <a:ext cx="1286151"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8" name="Rectangle 17">
            <a:extLst>
              <a:ext uri="{FF2B5EF4-FFF2-40B4-BE49-F238E27FC236}">
                <a16:creationId xmlns:a16="http://schemas.microsoft.com/office/drawing/2014/main" id="{4A8D9EF3-441F-B94F-A6AF-6137F7045953}"/>
              </a:ext>
            </a:extLst>
          </p:cNvPr>
          <p:cNvSpPr/>
          <p:nvPr userDrawn="1"/>
        </p:nvSpPr>
        <p:spPr>
          <a:xfrm>
            <a:off x="3878555" y="2467406"/>
            <a:ext cx="2099292" cy="5043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5" name="Text Placeholder 5">
            <a:extLst>
              <a:ext uri="{FF2B5EF4-FFF2-40B4-BE49-F238E27FC236}">
                <a16:creationId xmlns:a16="http://schemas.microsoft.com/office/drawing/2014/main" id="{D5EF8EB8-BE53-E644-A58E-258E8BFBCC7E}"/>
              </a:ext>
            </a:extLst>
          </p:cNvPr>
          <p:cNvSpPr>
            <a:spLocks noGrp="1"/>
          </p:cNvSpPr>
          <p:nvPr>
            <p:ph type="body" sz="quarter" idx="18" hasCustomPrompt="1"/>
          </p:nvPr>
        </p:nvSpPr>
        <p:spPr>
          <a:xfrm>
            <a:off x="3975107" y="2560129"/>
            <a:ext cx="1906188"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7" name="Rectangle 16">
            <a:extLst>
              <a:ext uri="{FF2B5EF4-FFF2-40B4-BE49-F238E27FC236}">
                <a16:creationId xmlns:a16="http://schemas.microsoft.com/office/drawing/2014/main" id="{AEE34FF0-012D-D84A-B2B7-AE5113159DB0}"/>
              </a:ext>
            </a:extLst>
          </p:cNvPr>
          <p:cNvSpPr/>
          <p:nvPr userDrawn="1"/>
        </p:nvSpPr>
        <p:spPr>
          <a:xfrm>
            <a:off x="1948398" y="2467406"/>
            <a:ext cx="1851382" cy="5043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24" name="Text Placeholder 5">
            <a:extLst>
              <a:ext uri="{FF2B5EF4-FFF2-40B4-BE49-F238E27FC236}">
                <a16:creationId xmlns:a16="http://schemas.microsoft.com/office/drawing/2014/main" id="{ADA469AC-9BDC-A842-8C20-B60BD0F077A5}"/>
              </a:ext>
            </a:extLst>
          </p:cNvPr>
          <p:cNvSpPr>
            <a:spLocks noGrp="1"/>
          </p:cNvSpPr>
          <p:nvPr>
            <p:ph type="body" sz="quarter" idx="17" hasCustomPrompt="1"/>
          </p:nvPr>
        </p:nvSpPr>
        <p:spPr>
          <a:xfrm>
            <a:off x="2081491" y="2560129"/>
            <a:ext cx="1585196"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16" name="Rectangle 15">
            <a:extLst>
              <a:ext uri="{FF2B5EF4-FFF2-40B4-BE49-F238E27FC236}">
                <a16:creationId xmlns:a16="http://schemas.microsoft.com/office/drawing/2014/main" id="{0B59C047-FE7B-334A-AD4E-F87C8C828568}"/>
              </a:ext>
            </a:extLst>
          </p:cNvPr>
          <p:cNvSpPr/>
          <p:nvPr userDrawn="1"/>
        </p:nvSpPr>
        <p:spPr>
          <a:xfrm>
            <a:off x="609600" y="2467406"/>
            <a:ext cx="1260023" cy="50439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normalizeH="0" baseline="0" noProof="0">
              <a:ln>
                <a:noFill/>
              </a:ln>
              <a:solidFill>
                <a:prstClr val="white"/>
              </a:solidFill>
              <a:effectLst/>
              <a:uLnTx/>
              <a:uFillTx/>
              <a:latin typeface="DM Sans" pitchFamily="2" charset="77"/>
              <a:ea typeface="+mn-ea"/>
              <a:cs typeface="+mn-cs"/>
            </a:endParaRPr>
          </a:p>
        </p:txBody>
      </p:sp>
      <p:sp>
        <p:nvSpPr>
          <p:cNvPr id="13" name="Rectangle 12">
            <a:extLst>
              <a:ext uri="{FF2B5EF4-FFF2-40B4-BE49-F238E27FC236}">
                <a16:creationId xmlns:a16="http://schemas.microsoft.com/office/drawing/2014/main" id="{9DD14E4C-62C6-D340-8CC4-349E617AB3AC}"/>
              </a:ext>
            </a:extLst>
          </p:cNvPr>
          <p:cNvSpPr/>
          <p:nvPr userDrawn="1"/>
        </p:nvSpPr>
        <p:spPr>
          <a:xfrm>
            <a:off x="609601" y="1779327"/>
            <a:ext cx="5368246" cy="430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a:ln>
                <a:noFill/>
              </a:ln>
              <a:solidFill>
                <a:prstClr val="white"/>
              </a:solidFill>
              <a:effectLst/>
              <a:uLnTx/>
              <a:uFillTx/>
              <a:latin typeface="DM Sans" pitchFamily="2" charset="77"/>
              <a:ea typeface="+mn-ea"/>
              <a:cs typeface="Calibri" panose="020F0502020204030204" pitchFamily="34" charset="0"/>
            </a:endParaRP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298601" y="6274059"/>
            <a:ext cx="562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DM Sans"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accent1"/>
              </a:solidFill>
              <a:effectLst/>
              <a:uLnTx/>
              <a:uFillTx/>
              <a:latin typeface="DM Sans" pitchFamily="2" charset="77"/>
              <a:ea typeface="Tahoma" panose="020B060403050404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6B0DFD2D-0155-664D-9890-B04FD3BC4987}"/>
              </a:ext>
            </a:extLst>
          </p:cNvPr>
          <p:cNvSpPr/>
          <p:nvPr userDrawn="1"/>
        </p:nvSpPr>
        <p:spPr>
          <a:xfrm>
            <a:off x="6185065" y="1779326"/>
            <a:ext cx="5368246" cy="4304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300" normalizeH="0" baseline="0" noProof="0">
              <a:ln>
                <a:noFill/>
              </a:ln>
              <a:solidFill>
                <a:prstClr val="white"/>
              </a:solidFill>
              <a:effectLst/>
              <a:uLnTx/>
              <a:uFillTx/>
              <a:latin typeface="DM Sans" pitchFamily="2" charset="77"/>
              <a:ea typeface="+mn-ea"/>
              <a:cs typeface="Calibri" panose="020F0502020204030204" pitchFamily="34" charset="0"/>
            </a:endParaRPr>
          </a:p>
        </p:txBody>
      </p:sp>
      <p:sp>
        <p:nvSpPr>
          <p:cNvPr id="6" name="Text Placeholder 5">
            <a:extLst>
              <a:ext uri="{FF2B5EF4-FFF2-40B4-BE49-F238E27FC236}">
                <a16:creationId xmlns:a16="http://schemas.microsoft.com/office/drawing/2014/main" id="{6BA91A56-5ABF-A54A-BE27-156B3A77A532}"/>
              </a:ext>
            </a:extLst>
          </p:cNvPr>
          <p:cNvSpPr>
            <a:spLocks noGrp="1"/>
          </p:cNvSpPr>
          <p:nvPr>
            <p:ph type="body" sz="quarter" idx="14" hasCustomPrompt="1"/>
          </p:nvPr>
        </p:nvSpPr>
        <p:spPr>
          <a:xfrm>
            <a:off x="1287746" y="1881403"/>
            <a:ext cx="4038600" cy="233462"/>
          </a:xfrm>
          <a:prstGeom prst="rect">
            <a:avLst/>
          </a:prstGeom>
        </p:spPr>
        <p:txBody>
          <a:bodyPr/>
          <a:lstStyle>
            <a:lvl1pPr marL="0" indent="0" algn="ctr">
              <a:buNone/>
              <a:defRPr sz="1400" b="1" cap="all" spc="300" baseline="0">
                <a:solidFill>
                  <a:schemeClr val="bg1"/>
                </a:solidFill>
                <a:latin typeface="DM Sans" pitchFamily="2" charset="77"/>
              </a:defRPr>
            </a:lvl1pPr>
          </a:lstStyle>
          <a:p>
            <a:pPr lvl="0"/>
            <a:r>
              <a:rPr lang="en-US" dirty="0"/>
              <a:t>content</a:t>
            </a:r>
          </a:p>
        </p:txBody>
      </p:sp>
      <p:sp>
        <p:nvSpPr>
          <p:cNvPr id="22" name="Text Placeholder 5">
            <a:extLst>
              <a:ext uri="{FF2B5EF4-FFF2-40B4-BE49-F238E27FC236}">
                <a16:creationId xmlns:a16="http://schemas.microsoft.com/office/drawing/2014/main" id="{1855805C-7211-EC46-AC61-F4B09324C66A}"/>
              </a:ext>
            </a:extLst>
          </p:cNvPr>
          <p:cNvSpPr>
            <a:spLocks noGrp="1"/>
          </p:cNvSpPr>
          <p:nvPr>
            <p:ph type="body" sz="quarter" idx="15" hasCustomPrompt="1"/>
          </p:nvPr>
        </p:nvSpPr>
        <p:spPr>
          <a:xfrm>
            <a:off x="6815075" y="1877831"/>
            <a:ext cx="4038600" cy="233462"/>
          </a:xfrm>
          <a:prstGeom prst="rect">
            <a:avLst/>
          </a:prstGeom>
        </p:spPr>
        <p:txBody>
          <a:bodyPr/>
          <a:lstStyle>
            <a:lvl1pPr marL="0" indent="0" algn="ctr">
              <a:buNone/>
              <a:defRPr sz="1400" b="1" cap="all" spc="300" baseline="0">
                <a:solidFill>
                  <a:schemeClr val="bg1"/>
                </a:solidFill>
                <a:latin typeface="DM Sans" pitchFamily="2" charset="77"/>
              </a:defRPr>
            </a:lvl1pPr>
          </a:lstStyle>
          <a:p>
            <a:pPr lvl="0"/>
            <a:r>
              <a:rPr lang="en-US" dirty="0"/>
              <a:t>content</a:t>
            </a:r>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716775" y="2560129"/>
            <a:ext cx="1045673" cy="3150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28" name="Text Placeholder 5">
            <a:extLst>
              <a:ext uri="{FF2B5EF4-FFF2-40B4-BE49-F238E27FC236}">
                <a16:creationId xmlns:a16="http://schemas.microsoft.com/office/drawing/2014/main" id="{578A80CF-6286-1E40-AC8D-FB058CAEEEBB}"/>
              </a:ext>
            </a:extLst>
          </p:cNvPr>
          <p:cNvSpPr>
            <a:spLocks noGrp="1"/>
          </p:cNvSpPr>
          <p:nvPr>
            <p:ph type="body" sz="quarter" idx="21" hasCustomPrompt="1"/>
          </p:nvPr>
        </p:nvSpPr>
        <p:spPr>
          <a:xfrm>
            <a:off x="9485506" y="2560129"/>
            <a:ext cx="2057400" cy="285271"/>
          </a:xfrm>
          <a:prstGeom prst="rect">
            <a:avLst/>
          </a:prstGeom>
        </p:spPr>
        <p:txBody>
          <a:bodyPr/>
          <a:lstStyle>
            <a:lvl1pPr marL="0" indent="0" algn="ctr">
              <a:buNone/>
              <a:defRPr sz="900" b="1" cap="all" spc="0" baseline="0">
                <a:solidFill>
                  <a:schemeClr val="bg1"/>
                </a:solidFill>
                <a:latin typeface="DM Sans" pitchFamily="2" charset="77"/>
              </a:defRPr>
            </a:lvl1pPr>
          </a:lstStyle>
          <a:p>
            <a:pPr lvl="0"/>
            <a:r>
              <a:rPr lang="en-US" dirty="0"/>
              <a:t>content</a:t>
            </a:r>
          </a:p>
        </p:txBody>
      </p:sp>
      <p:sp>
        <p:nvSpPr>
          <p:cNvPr id="29" name="Text Placeholder 8">
            <a:extLst>
              <a:ext uri="{FF2B5EF4-FFF2-40B4-BE49-F238E27FC236}">
                <a16:creationId xmlns:a16="http://schemas.microsoft.com/office/drawing/2014/main" id="{57891777-0209-E14E-98C6-9C4E560B9753}"/>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30" name="Text Placeholder 10">
            <a:extLst>
              <a:ext uri="{FF2B5EF4-FFF2-40B4-BE49-F238E27FC236}">
                <a16:creationId xmlns:a16="http://schemas.microsoft.com/office/drawing/2014/main" id="{4174D628-F196-9841-9E73-DB81AC8A967C}"/>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475391834"/>
      </p:ext>
    </p:extLst>
  </p:cSld>
  <p:clrMapOvr>
    <a:masterClrMapping/>
  </p:clrMapOvr>
  <p:transition spd="med">
    <p:pull/>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otential Strategic Investment Spen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AAF079A4-3517-564C-8BFD-9C403E5765C0}"/>
              </a:ext>
            </a:extLst>
          </p:cNvPr>
          <p:cNvSpPr>
            <a:spLocks noGrp="1"/>
          </p:cNvSpPr>
          <p:nvPr>
            <p:ph type="body" sz="quarter" idx="11" hasCustomPrompt="1"/>
          </p:nvPr>
        </p:nvSpPr>
        <p:spPr>
          <a:xfrm>
            <a:off x="603504" y="758952"/>
            <a:ext cx="101437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XY% vs. XY% Data Comparison Subtitle</a:t>
            </a:r>
          </a:p>
        </p:txBody>
      </p:sp>
      <p:sp>
        <p:nvSpPr>
          <p:cNvPr id="23" name="Text Placeholder 5">
            <a:extLst>
              <a:ext uri="{FF2B5EF4-FFF2-40B4-BE49-F238E27FC236}">
                <a16:creationId xmlns:a16="http://schemas.microsoft.com/office/drawing/2014/main" id="{062434C5-DDA0-1645-81D6-4A028ACB3849}"/>
              </a:ext>
            </a:extLst>
          </p:cNvPr>
          <p:cNvSpPr>
            <a:spLocks noGrp="1"/>
          </p:cNvSpPr>
          <p:nvPr>
            <p:ph type="body" sz="quarter" idx="16" hasCustomPrompt="1"/>
          </p:nvPr>
        </p:nvSpPr>
        <p:spPr>
          <a:xfrm>
            <a:off x="609600" y="5677430"/>
            <a:ext cx="9987930" cy="31507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b="0" cap="none" spc="0" baseline="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note/ citation sample note/ citation sample note/ citation sample note/ citation sample note/ citation sample note/ citation sample note/ citation sample note/ citation sample note/ citation </a:t>
            </a:r>
          </a:p>
        </p:txBody>
      </p:sp>
      <p:sp>
        <p:nvSpPr>
          <p:cNvPr id="5" name="Text Placeholder 8">
            <a:extLst>
              <a:ext uri="{FF2B5EF4-FFF2-40B4-BE49-F238E27FC236}">
                <a16:creationId xmlns:a16="http://schemas.microsoft.com/office/drawing/2014/main" id="{367CD009-13C8-E44A-BA0C-CC012E2443E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Tree>
    <p:extLst>
      <p:ext uri="{BB962C8B-B14F-4D97-AF65-F5344CB8AC3E}">
        <p14:creationId xmlns:p14="http://schemas.microsoft.com/office/powerpoint/2010/main" val="1196311888"/>
      </p:ext>
    </p:extLst>
  </p:cSld>
  <p:clrMapOvr>
    <a:masterClrMapping/>
  </p:clrMapOvr>
  <p:transition spd="med">
    <p:pull/>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gments">
    <p:spTree>
      <p:nvGrpSpPr>
        <p:cNvPr id="1" name=""/>
        <p:cNvGrpSpPr/>
        <p:nvPr/>
      </p:nvGrpSpPr>
      <p:grpSpPr>
        <a:xfrm>
          <a:off x="0" y="0"/>
          <a:ext cx="0" cy="0"/>
          <a:chOff x="0" y="0"/>
          <a:chExt cx="0" cy="0"/>
        </a:xfrm>
      </p:grpSpPr>
      <p:sp>
        <p:nvSpPr>
          <p:cNvPr id="65" name="Text Placeholder 61">
            <a:extLst>
              <a:ext uri="{FF2B5EF4-FFF2-40B4-BE49-F238E27FC236}">
                <a16:creationId xmlns:a16="http://schemas.microsoft.com/office/drawing/2014/main" id="{3DBA3BE5-640F-1A47-94DA-DA4716F97D8B}"/>
              </a:ext>
            </a:extLst>
          </p:cNvPr>
          <p:cNvSpPr>
            <a:spLocks noGrp="1"/>
          </p:cNvSpPr>
          <p:nvPr>
            <p:ph type="body" sz="quarter" idx="37" hasCustomPrompt="1"/>
          </p:nvPr>
        </p:nvSpPr>
        <p:spPr>
          <a:xfrm>
            <a:off x="7225601" y="4114800"/>
            <a:ext cx="4128199"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4" name="Text Placeholder 61">
            <a:extLst>
              <a:ext uri="{FF2B5EF4-FFF2-40B4-BE49-F238E27FC236}">
                <a16:creationId xmlns:a16="http://schemas.microsoft.com/office/drawing/2014/main" id="{5A216CB5-226C-374D-B315-715293E4BD07}"/>
              </a:ext>
            </a:extLst>
          </p:cNvPr>
          <p:cNvSpPr>
            <a:spLocks noGrp="1"/>
          </p:cNvSpPr>
          <p:nvPr>
            <p:ph type="body" sz="quarter" idx="36" hasCustomPrompt="1"/>
          </p:nvPr>
        </p:nvSpPr>
        <p:spPr>
          <a:xfrm>
            <a:off x="3032998" y="459537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3" name="Text Placeholder 61">
            <a:extLst>
              <a:ext uri="{FF2B5EF4-FFF2-40B4-BE49-F238E27FC236}">
                <a16:creationId xmlns:a16="http://schemas.microsoft.com/office/drawing/2014/main" id="{F33688B4-549D-6B49-8D4C-F86D87EB537C}"/>
              </a:ext>
            </a:extLst>
          </p:cNvPr>
          <p:cNvSpPr>
            <a:spLocks noGrp="1"/>
          </p:cNvSpPr>
          <p:nvPr>
            <p:ph type="body" sz="quarter" idx="35" hasCustomPrompt="1"/>
          </p:nvPr>
        </p:nvSpPr>
        <p:spPr>
          <a:xfrm>
            <a:off x="3032998" y="3295811"/>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2" name="Text Placeholder 61">
            <a:extLst>
              <a:ext uri="{FF2B5EF4-FFF2-40B4-BE49-F238E27FC236}">
                <a16:creationId xmlns:a16="http://schemas.microsoft.com/office/drawing/2014/main" id="{B807AC6A-1C29-924E-8AF4-B90ADBD34A3A}"/>
              </a:ext>
            </a:extLst>
          </p:cNvPr>
          <p:cNvSpPr>
            <a:spLocks noGrp="1"/>
          </p:cNvSpPr>
          <p:nvPr>
            <p:ph type="body" sz="quarter" idx="34" hasCustomPrompt="1"/>
          </p:nvPr>
        </p:nvSpPr>
        <p:spPr>
          <a:xfrm>
            <a:off x="3032998" y="2060907"/>
            <a:ext cx="3387725" cy="109335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small text sample small text  sample small text  sample small text  sample small text  sample small text  sample small text  sample small text  sample small text  sample small text  sample small text </a:t>
            </a:r>
          </a:p>
        </p:txBody>
      </p:sp>
      <p:sp>
        <p:nvSpPr>
          <p:cNvPr id="60" name="Text Placeholder 2">
            <a:extLst>
              <a:ext uri="{FF2B5EF4-FFF2-40B4-BE49-F238E27FC236}">
                <a16:creationId xmlns:a16="http://schemas.microsoft.com/office/drawing/2014/main" id="{378A7583-9376-FB4E-87A5-71C13ADBDBE3}"/>
              </a:ext>
            </a:extLst>
          </p:cNvPr>
          <p:cNvSpPr>
            <a:spLocks noGrp="1"/>
          </p:cNvSpPr>
          <p:nvPr>
            <p:ph type="body" sz="quarter" idx="33" hasCustomPrompt="1"/>
          </p:nvPr>
        </p:nvSpPr>
        <p:spPr>
          <a:xfrm>
            <a:off x="9608199" y="2590800"/>
            <a:ext cx="1320325"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sp>
        <p:nvSpPr>
          <p:cNvPr id="58" name="Text Placeholder 2">
            <a:extLst>
              <a:ext uri="{FF2B5EF4-FFF2-40B4-BE49-F238E27FC236}">
                <a16:creationId xmlns:a16="http://schemas.microsoft.com/office/drawing/2014/main" id="{D456E8AA-5624-5349-8F8C-31A7C74CAA09}"/>
              </a:ext>
            </a:extLst>
          </p:cNvPr>
          <p:cNvSpPr>
            <a:spLocks noGrp="1"/>
          </p:cNvSpPr>
          <p:nvPr>
            <p:ph type="body" sz="quarter" idx="32" hasCustomPrompt="1"/>
          </p:nvPr>
        </p:nvSpPr>
        <p:spPr>
          <a:xfrm>
            <a:off x="7779399" y="2590800"/>
            <a:ext cx="1295796"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sp>
        <p:nvSpPr>
          <p:cNvPr id="52" name="Text Placeholder 2">
            <a:extLst>
              <a:ext uri="{FF2B5EF4-FFF2-40B4-BE49-F238E27FC236}">
                <a16:creationId xmlns:a16="http://schemas.microsoft.com/office/drawing/2014/main" id="{26357796-E1FC-E342-BC37-A2370AD67CA9}"/>
              </a:ext>
            </a:extLst>
          </p:cNvPr>
          <p:cNvSpPr>
            <a:spLocks noGrp="1"/>
          </p:cNvSpPr>
          <p:nvPr>
            <p:ph type="body" sz="quarter" idx="27" hasCustomPrompt="1"/>
          </p:nvPr>
        </p:nvSpPr>
        <p:spPr>
          <a:xfrm>
            <a:off x="547450" y="5267352"/>
            <a:ext cx="1210424" cy="359983"/>
          </a:xfrm>
          <a:prstGeom prst="rect">
            <a:avLst/>
          </a:prstGeom>
        </p:spPr>
        <p:txBody>
          <a:bodyPr/>
          <a:lstStyle>
            <a:lvl1pPr marL="0" indent="0" algn="l">
              <a:buNone/>
              <a:defRPr sz="1000" b="1" cap="all" spc="300" baseline="0">
                <a:solidFill>
                  <a:schemeClr val="accent1"/>
                </a:solidFill>
                <a:latin typeface="DM Sans" pitchFamily="2" charset="77"/>
              </a:defRPr>
            </a:lvl1pPr>
          </a:lstStyle>
          <a:p>
            <a:pPr lvl="0"/>
            <a:r>
              <a:rPr lang="en-US" baseline="30000" dirty="0"/>
              <a:t>1</a:t>
            </a:r>
            <a:r>
              <a:rPr lang="en-US" dirty="0"/>
              <a:t>Sub category citation</a:t>
            </a:r>
          </a:p>
        </p:txBody>
      </p:sp>
      <p:sp>
        <p:nvSpPr>
          <p:cNvPr id="51" name="Text Placeholder 2">
            <a:extLst>
              <a:ext uri="{FF2B5EF4-FFF2-40B4-BE49-F238E27FC236}">
                <a16:creationId xmlns:a16="http://schemas.microsoft.com/office/drawing/2014/main" id="{3852F616-5688-E746-B7EE-3512AFD46F28}"/>
              </a:ext>
            </a:extLst>
          </p:cNvPr>
          <p:cNvSpPr>
            <a:spLocks noGrp="1"/>
          </p:cNvSpPr>
          <p:nvPr>
            <p:ph type="body" sz="quarter" idx="26" hasCustomPrompt="1"/>
          </p:nvPr>
        </p:nvSpPr>
        <p:spPr>
          <a:xfrm>
            <a:off x="547450" y="3940928"/>
            <a:ext cx="1210424" cy="359983"/>
          </a:xfrm>
          <a:prstGeom prst="rect">
            <a:avLst/>
          </a:prstGeom>
        </p:spPr>
        <p:txBody>
          <a:bodyPr/>
          <a:lstStyle>
            <a:lvl1pPr marL="0" indent="0" algn="l">
              <a:buNone/>
              <a:defRPr sz="1000" b="1" cap="all" spc="300" baseline="0">
                <a:solidFill>
                  <a:schemeClr val="accent1"/>
                </a:solidFill>
                <a:latin typeface="DM Sans" pitchFamily="2" charset="77"/>
              </a:defRPr>
            </a:lvl1pPr>
          </a:lstStyle>
          <a:p>
            <a:pPr lvl="0"/>
            <a:r>
              <a:rPr lang="en-US" dirty="0"/>
              <a:t>Sub category</a:t>
            </a:r>
          </a:p>
        </p:txBody>
      </p:sp>
      <p:sp>
        <p:nvSpPr>
          <p:cNvPr id="16" name="Rectangle 15">
            <a:extLst>
              <a:ext uri="{FF2B5EF4-FFF2-40B4-BE49-F238E27FC236}">
                <a16:creationId xmlns:a16="http://schemas.microsoft.com/office/drawing/2014/main" id="{06109835-F8EE-A54E-A502-3A5753866F20}"/>
              </a:ext>
            </a:extLst>
          </p:cNvPr>
          <p:cNvSpPr/>
          <p:nvPr userDrawn="1"/>
        </p:nvSpPr>
        <p:spPr>
          <a:xfrm>
            <a:off x="613627" y="4595377"/>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7" name="Text Placeholder 2">
            <a:extLst>
              <a:ext uri="{FF2B5EF4-FFF2-40B4-BE49-F238E27FC236}">
                <a16:creationId xmlns:a16="http://schemas.microsoft.com/office/drawing/2014/main" id="{DF5688F3-0A1A-2449-ACB7-6EBB455716BB}"/>
              </a:ext>
            </a:extLst>
          </p:cNvPr>
          <p:cNvSpPr>
            <a:spLocks noGrp="1"/>
          </p:cNvSpPr>
          <p:nvPr>
            <p:ph type="body" sz="quarter" idx="22" hasCustomPrompt="1"/>
          </p:nvPr>
        </p:nvSpPr>
        <p:spPr>
          <a:xfrm>
            <a:off x="806156" y="4759904"/>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3" name="Rectangle 12">
            <a:extLst>
              <a:ext uri="{FF2B5EF4-FFF2-40B4-BE49-F238E27FC236}">
                <a16:creationId xmlns:a16="http://schemas.microsoft.com/office/drawing/2014/main" id="{EB440B7C-46B7-2949-A393-CB2C0FCE326A}"/>
              </a:ext>
            </a:extLst>
          </p:cNvPr>
          <p:cNvSpPr/>
          <p:nvPr userDrawn="1"/>
        </p:nvSpPr>
        <p:spPr>
          <a:xfrm>
            <a:off x="613627" y="3295811"/>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6" name="Text Placeholder 2">
            <a:extLst>
              <a:ext uri="{FF2B5EF4-FFF2-40B4-BE49-F238E27FC236}">
                <a16:creationId xmlns:a16="http://schemas.microsoft.com/office/drawing/2014/main" id="{989DFE81-BA69-394F-8E6C-B2CA825A3126}"/>
              </a:ext>
            </a:extLst>
          </p:cNvPr>
          <p:cNvSpPr>
            <a:spLocks noGrp="1"/>
          </p:cNvSpPr>
          <p:nvPr>
            <p:ph type="body" sz="quarter" idx="21" hasCustomPrompt="1"/>
          </p:nvPr>
        </p:nvSpPr>
        <p:spPr>
          <a:xfrm>
            <a:off x="814307" y="3469028"/>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0" name="Rectangle 9">
            <a:extLst>
              <a:ext uri="{FF2B5EF4-FFF2-40B4-BE49-F238E27FC236}">
                <a16:creationId xmlns:a16="http://schemas.microsoft.com/office/drawing/2014/main" id="{5642A64B-D5AC-164B-BDA1-5AC854397748}"/>
              </a:ext>
            </a:extLst>
          </p:cNvPr>
          <p:cNvSpPr/>
          <p:nvPr userDrawn="1"/>
        </p:nvSpPr>
        <p:spPr>
          <a:xfrm>
            <a:off x="613627" y="2060907"/>
            <a:ext cx="2124731"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45" name="Text Placeholder 2">
            <a:extLst>
              <a:ext uri="{FF2B5EF4-FFF2-40B4-BE49-F238E27FC236}">
                <a16:creationId xmlns:a16="http://schemas.microsoft.com/office/drawing/2014/main" id="{21066A83-86D2-D04A-954F-9430B54DBD54}"/>
              </a:ext>
            </a:extLst>
          </p:cNvPr>
          <p:cNvSpPr>
            <a:spLocks noGrp="1"/>
          </p:cNvSpPr>
          <p:nvPr>
            <p:ph type="body" sz="quarter" idx="20" hasCustomPrompt="1"/>
          </p:nvPr>
        </p:nvSpPr>
        <p:spPr>
          <a:xfrm>
            <a:off x="806156" y="2222104"/>
            <a:ext cx="1725222" cy="231865"/>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4" name="Text Placeholder 2">
            <a:extLst>
              <a:ext uri="{FF2B5EF4-FFF2-40B4-BE49-F238E27FC236}">
                <a16:creationId xmlns:a16="http://schemas.microsoft.com/office/drawing/2014/main" id="{47FE95A6-C15B-7441-95C8-0BB22E931A7B}"/>
              </a:ext>
            </a:extLst>
          </p:cNvPr>
          <p:cNvSpPr>
            <a:spLocks noGrp="1"/>
          </p:cNvSpPr>
          <p:nvPr>
            <p:ph type="body" sz="quarter" idx="19" hasCustomPrompt="1"/>
          </p:nvPr>
        </p:nvSpPr>
        <p:spPr>
          <a:xfrm>
            <a:off x="7643322" y="2944170"/>
            <a:ext cx="3253276"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3" name="Text Placeholder 2">
            <a:extLst>
              <a:ext uri="{FF2B5EF4-FFF2-40B4-BE49-F238E27FC236}">
                <a16:creationId xmlns:a16="http://schemas.microsoft.com/office/drawing/2014/main" id="{4265E8AA-3133-6B4D-A055-33A4F2A79098}"/>
              </a:ext>
            </a:extLst>
          </p:cNvPr>
          <p:cNvSpPr>
            <a:spLocks noGrp="1"/>
          </p:cNvSpPr>
          <p:nvPr>
            <p:ph type="body" sz="quarter" idx="17" hasCustomPrompt="1"/>
          </p:nvPr>
        </p:nvSpPr>
        <p:spPr>
          <a:xfrm>
            <a:off x="7828372" y="1307709"/>
            <a:ext cx="1725222"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r>
              <a:rPr lang="en-US" baseline="30000" dirty="0"/>
              <a:t>1</a:t>
            </a:r>
            <a:endParaRPr lang="en-US" dirty="0"/>
          </a:p>
        </p:txBody>
      </p:sp>
      <p:sp>
        <p:nvSpPr>
          <p:cNvPr id="43" name="Text Placeholder 2">
            <a:extLst>
              <a:ext uri="{FF2B5EF4-FFF2-40B4-BE49-F238E27FC236}">
                <a16:creationId xmlns:a16="http://schemas.microsoft.com/office/drawing/2014/main" id="{D9806444-205E-B343-A29C-7902C54264D2}"/>
              </a:ext>
            </a:extLst>
          </p:cNvPr>
          <p:cNvSpPr>
            <a:spLocks noGrp="1"/>
          </p:cNvSpPr>
          <p:nvPr>
            <p:ph type="body" sz="quarter" idx="18" hasCustomPrompt="1"/>
          </p:nvPr>
        </p:nvSpPr>
        <p:spPr>
          <a:xfrm>
            <a:off x="9809715" y="1295400"/>
            <a:ext cx="1725222" cy="418886"/>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a:t>
            </a:r>
          </a:p>
        </p:txBody>
      </p:sp>
      <p:sp>
        <p:nvSpPr>
          <p:cNvPr id="53" name="Text Placeholder 2">
            <a:extLst>
              <a:ext uri="{FF2B5EF4-FFF2-40B4-BE49-F238E27FC236}">
                <a16:creationId xmlns:a16="http://schemas.microsoft.com/office/drawing/2014/main" id="{65E250D8-CF4C-404F-B529-E0014354B551}"/>
              </a:ext>
            </a:extLst>
          </p:cNvPr>
          <p:cNvSpPr>
            <a:spLocks noGrp="1"/>
          </p:cNvSpPr>
          <p:nvPr>
            <p:ph type="body" sz="quarter" idx="40" hasCustomPrompt="1"/>
          </p:nvPr>
        </p:nvSpPr>
        <p:spPr>
          <a:xfrm>
            <a:off x="8622062" y="3715692"/>
            <a:ext cx="1295796" cy="218137"/>
          </a:xfrm>
          <a:prstGeom prst="rect">
            <a:avLst/>
          </a:prstGeom>
          <a:solidFill>
            <a:schemeClr val="accent5"/>
          </a:solidFill>
        </p:spPr>
        <p:txBody>
          <a:bodyPr/>
          <a:lstStyle>
            <a:lvl1pPr marL="0" indent="0" algn="ctr">
              <a:buNone/>
              <a:defRPr sz="1000" b="1" cap="all" spc="300" baseline="0">
                <a:solidFill>
                  <a:schemeClr val="accent1"/>
                </a:solidFill>
                <a:latin typeface="DM Sans" pitchFamily="2" charset="77"/>
              </a:defRPr>
            </a:lvl1pPr>
          </a:lstStyle>
          <a:p>
            <a:pPr lvl="0"/>
            <a:r>
              <a:rPr lang="en-US" dirty="0"/>
              <a:t>+XY%, +XYK</a:t>
            </a:r>
          </a:p>
        </p:txBody>
      </p:sp>
      <p:pic>
        <p:nvPicPr>
          <p:cNvPr id="6" name="Picture 5">
            <a:extLst>
              <a:ext uri="{FF2B5EF4-FFF2-40B4-BE49-F238E27FC236}">
                <a16:creationId xmlns:a16="http://schemas.microsoft.com/office/drawing/2014/main" id="{BC60FDBA-932E-8540-9D19-48C61087525B}"/>
              </a:ext>
            </a:extLst>
          </p:cNvPr>
          <p:cNvPicPr>
            <a:picLocks noChangeAspect="1"/>
          </p:cNvPicPr>
          <p:nvPr userDrawn="1"/>
        </p:nvPicPr>
        <p:blipFill>
          <a:blip r:embed="rId2"/>
          <a:stretch>
            <a:fillRect/>
          </a:stretch>
        </p:blipFill>
        <p:spPr>
          <a:xfrm>
            <a:off x="2521599" y="2438400"/>
            <a:ext cx="381000" cy="381000"/>
          </a:xfrm>
          <a:prstGeom prst="rect">
            <a:avLst/>
          </a:prstGeom>
        </p:spPr>
      </p:pic>
      <p:pic>
        <p:nvPicPr>
          <p:cNvPr id="54" name="Picture 53">
            <a:extLst>
              <a:ext uri="{FF2B5EF4-FFF2-40B4-BE49-F238E27FC236}">
                <a16:creationId xmlns:a16="http://schemas.microsoft.com/office/drawing/2014/main" id="{B2960B62-26BA-404A-83DA-2ABDD2958F69}"/>
              </a:ext>
            </a:extLst>
          </p:cNvPr>
          <p:cNvPicPr>
            <a:picLocks noChangeAspect="1"/>
          </p:cNvPicPr>
          <p:nvPr userDrawn="1"/>
        </p:nvPicPr>
        <p:blipFill>
          <a:blip r:embed="rId2"/>
          <a:stretch>
            <a:fillRect/>
          </a:stretch>
        </p:blipFill>
        <p:spPr>
          <a:xfrm>
            <a:off x="2521599" y="3657600"/>
            <a:ext cx="381000" cy="381000"/>
          </a:xfrm>
          <a:prstGeom prst="rect">
            <a:avLst/>
          </a:prstGeom>
        </p:spPr>
      </p:pic>
      <p:pic>
        <p:nvPicPr>
          <p:cNvPr id="55" name="Picture 54">
            <a:extLst>
              <a:ext uri="{FF2B5EF4-FFF2-40B4-BE49-F238E27FC236}">
                <a16:creationId xmlns:a16="http://schemas.microsoft.com/office/drawing/2014/main" id="{80ED8C1D-BD1A-8347-A851-8988D91D6490}"/>
              </a:ext>
            </a:extLst>
          </p:cNvPr>
          <p:cNvPicPr>
            <a:picLocks noChangeAspect="1"/>
          </p:cNvPicPr>
          <p:nvPr userDrawn="1"/>
        </p:nvPicPr>
        <p:blipFill>
          <a:blip r:embed="rId2"/>
          <a:stretch>
            <a:fillRect/>
          </a:stretch>
        </p:blipFill>
        <p:spPr>
          <a:xfrm>
            <a:off x="2521599" y="4953000"/>
            <a:ext cx="381000" cy="381000"/>
          </a:xfrm>
          <a:prstGeom prst="rect">
            <a:avLst/>
          </a:prstGeom>
        </p:spPr>
      </p:pic>
      <p:sp>
        <p:nvSpPr>
          <p:cNvPr id="25" name="Text Placeholder 8">
            <a:extLst>
              <a:ext uri="{FF2B5EF4-FFF2-40B4-BE49-F238E27FC236}">
                <a16:creationId xmlns:a16="http://schemas.microsoft.com/office/drawing/2014/main" id="{9D76E94E-EADA-A04F-8068-1752410194D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26" name="Text Placeholder 10">
            <a:extLst>
              <a:ext uri="{FF2B5EF4-FFF2-40B4-BE49-F238E27FC236}">
                <a16:creationId xmlns:a16="http://schemas.microsoft.com/office/drawing/2014/main" id="{7EC8C15C-E2CE-794E-B308-519625B5F9DD}"/>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351074279"/>
      </p:ext>
    </p:extLst>
  </p:cSld>
  <p:clrMapOvr>
    <a:masterClrMapping/>
  </p:clrMapOvr>
  <p:transition spd="med">
    <p:pull/>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otential Parnterships">
    <p:spTree>
      <p:nvGrpSpPr>
        <p:cNvPr id="1" name=""/>
        <p:cNvGrpSpPr/>
        <p:nvPr/>
      </p:nvGrpSpPr>
      <p:grpSpPr>
        <a:xfrm>
          <a:off x="0" y="0"/>
          <a:ext cx="0" cy="0"/>
          <a:chOff x="0" y="0"/>
          <a:chExt cx="0" cy="0"/>
        </a:xfrm>
      </p:grpSpPr>
      <p:sp>
        <p:nvSpPr>
          <p:cNvPr id="40" name="Text Placeholder 47">
            <a:extLst>
              <a:ext uri="{FF2B5EF4-FFF2-40B4-BE49-F238E27FC236}">
                <a16:creationId xmlns:a16="http://schemas.microsoft.com/office/drawing/2014/main" id="{43754C7C-834C-FC46-8354-1FF30FEAB9A0}"/>
              </a:ext>
            </a:extLst>
          </p:cNvPr>
          <p:cNvSpPr>
            <a:spLocks noGrp="1"/>
          </p:cNvSpPr>
          <p:nvPr>
            <p:ph type="body" sz="quarter" idx="32" hasCustomPrompt="1"/>
          </p:nvPr>
        </p:nvSpPr>
        <p:spPr>
          <a:xfrm>
            <a:off x="1838983" y="5873877"/>
            <a:ext cx="8145724" cy="152400"/>
          </a:xfrm>
          <a:prstGeom prst="rect">
            <a:avLst/>
          </a:prstGeom>
        </p:spPr>
        <p:txBody>
          <a:bodyPr lIns="0"/>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700" b="1" spc="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spc="0" dirty="0">
                <a:latin typeface="+mj-lt"/>
              </a:rPr>
              <a:t>Small data source description small data source description small data source description small data source description </a:t>
            </a:r>
            <a:endParaRPr lang="en-US" dirty="0"/>
          </a:p>
        </p:txBody>
      </p:sp>
      <p:sp>
        <p:nvSpPr>
          <p:cNvPr id="42" name="Text Placeholder 47">
            <a:extLst>
              <a:ext uri="{FF2B5EF4-FFF2-40B4-BE49-F238E27FC236}">
                <a16:creationId xmlns:a16="http://schemas.microsoft.com/office/drawing/2014/main" id="{AE93FAAC-A019-4C4F-8EF5-4C1C318E18FB}"/>
              </a:ext>
            </a:extLst>
          </p:cNvPr>
          <p:cNvSpPr>
            <a:spLocks noGrp="1"/>
          </p:cNvSpPr>
          <p:nvPr>
            <p:ph type="body" sz="quarter" idx="31" hasCustomPrompt="1"/>
          </p:nvPr>
        </p:nvSpPr>
        <p:spPr>
          <a:xfrm>
            <a:off x="638299" y="5873877"/>
            <a:ext cx="1657884" cy="145923"/>
          </a:xfrm>
          <a:prstGeom prst="rect">
            <a:avLst/>
          </a:prstGeom>
        </p:spPr>
        <p:txBody>
          <a:bodyPr/>
          <a:lstStyle>
            <a:lvl1pPr marL="0" indent="0">
              <a:buNone/>
              <a:defRPr sz="700" b="1" cap="all" spc="300" baseline="0">
                <a:solidFill>
                  <a:schemeClr val="accent1"/>
                </a:solidFill>
                <a:latin typeface="DM Sans" pitchFamily="2" charset="77"/>
              </a:defRPr>
            </a:lvl1pPr>
          </a:lstStyle>
          <a:p>
            <a:pPr lvl="0"/>
            <a:r>
              <a:rPr lang="en-US" dirty="0"/>
              <a:t>Data source:   </a:t>
            </a:r>
          </a:p>
        </p:txBody>
      </p:sp>
      <p:sp>
        <p:nvSpPr>
          <p:cNvPr id="6" name="Text Placeholder 8">
            <a:extLst>
              <a:ext uri="{FF2B5EF4-FFF2-40B4-BE49-F238E27FC236}">
                <a16:creationId xmlns:a16="http://schemas.microsoft.com/office/drawing/2014/main" id="{96D4D4E6-4DED-474A-8DAB-E18CA2F3D920}"/>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7" name="Text Placeholder 10">
            <a:extLst>
              <a:ext uri="{FF2B5EF4-FFF2-40B4-BE49-F238E27FC236}">
                <a16:creationId xmlns:a16="http://schemas.microsoft.com/office/drawing/2014/main" id="{ADFE97CB-ED68-5142-A7B4-47A80997E016}"/>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308282596"/>
      </p:ext>
    </p:extLst>
  </p:cSld>
  <p:clrMapOvr>
    <a:masterClrMapping/>
  </p:clrMapOvr>
  <p:transition spd="med">
    <p:pull/>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lumn Grid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7E7D8F2-A328-6F4D-A3B7-CF84C634336E}"/>
              </a:ext>
            </a:extLst>
          </p:cNvPr>
          <p:cNvSpPr/>
          <p:nvPr userDrawn="1"/>
        </p:nvSpPr>
        <p:spPr>
          <a:xfrm>
            <a:off x="8484429"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8571742"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15" name="Rectangle 14">
            <a:extLst>
              <a:ext uri="{FF2B5EF4-FFF2-40B4-BE49-F238E27FC236}">
                <a16:creationId xmlns:a16="http://schemas.microsoft.com/office/drawing/2014/main" id="{D6051C29-2C10-3247-A451-A17CC22EB5B5}"/>
              </a:ext>
            </a:extLst>
          </p:cNvPr>
          <p:cNvSpPr/>
          <p:nvPr userDrawn="1"/>
        </p:nvSpPr>
        <p:spPr>
          <a:xfrm>
            <a:off x="4572000" y="1752600"/>
            <a:ext cx="2514600" cy="841248"/>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4659313"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09600" y="1754124"/>
            <a:ext cx="2514600" cy="838200"/>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696913" y="1954149"/>
            <a:ext cx="2339975" cy="438150"/>
          </a:xfrm>
          <a:prstGeom prst="rect">
            <a:avLst/>
          </a:prstGeom>
        </p:spPr>
        <p:txBody>
          <a:bodyPr/>
          <a:lstStyle>
            <a:lvl1pPr marL="0" indent="0" algn="ctr">
              <a:buNone/>
              <a:defRPr sz="20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6714746"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grid</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101437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3" name="Straight Connector 22">
            <a:extLst>
              <a:ext uri="{FF2B5EF4-FFF2-40B4-BE49-F238E27FC236}">
                <a16:creationId xmlns:a16="http://schemas.microsoft.com/office/drawing/2014/main" id="{A1E40EE5-0F03-054E-83C2-E613E4497FA0}"/>
              </a:ext>
            </a:extLst>
          </p:cNvPr>
          <p:cNvCxnSpPr/>
          <p:nvPr userDrawn="1"/>
        </p:nvCxnSpPr>
        <p:spPr bwMode="auto">
          <a:xfrm>
            <a:off x="3815263"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918E24F1-2A93-2E4B-BD2D-1D8B5686CABA}"/>
              </a:ext>
            </a:extLst>
          </p:cNvPr>
          <p:cNvCxnSpPr/>
          <p:nvPr userDrawn="1"/>
        </p:nvCxnSpPr>
        <p:spPr bwMode="auto">
          <a:xfrm>
            <a:off x="7795592" y="1787016"/>
            <a:ext cx="0" cy="35052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5D9B9FCD-9FCD-0C45-B90C-8B51A91A8A87}"/>
              </a:ext>
            </a:extLst>
          </p:cNvPr>
          <p:cNvCxnSpPr/>
          <p:nvPr userDrawn="1"/>
        </p:nvCxnSpPr>
        <p:spPr bwMode="auto">
          <a:xfrm>
            <a:off x="8382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F7754CFF-04E2-B145-895F-CDD2D07A5BFE}"/>
              </a:ext>
            </a:extLst>
          </p:cNvPr>
          <p:cNvCxnSpPr/>
          <p:nvPr userDrawn="1"/>
        </p:nvCxnSpPr>
        <p:spPr bwMode="auto">
          <a:xfrm>
            <a:off x="4800600"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49EFF8A1-BFA2-E84A-9A0D-99BB5D222AA5}"/>
              </a:ext>
            </a:extLst>
          </p:cNvPr>
          <p:cNvCxnSpPr/>
          <p:nvPr userDrawn="1"/>
        </p:nvCxnSpPr>
        <p:spPr bwMode="auto">
          <a:xfrm>
            <a:off x="8713029" y="4038600"/>
            <a:ext cx="2057400" cy="0"/>
          </a:xfrm>
          <a:prstGeom prst="line">
            <a:avLst/>
          </a:prstGeom>
          <a:solidFill>
            <a:schemeClr val="accent1"/>
          </a:solidFill>
          <a:ln w="3175" cap="flat" cmpd="sng" algn="ctr">
            <a:solidFill>
              <a:schemeClr val="accent6"/>
            </a:solidFill>
            <a:prstDash val="solid"/>
            <a:round/>
            <a:headEnd type="none" w="med" len="med"/>
            <a:tailEnd type="none" w="med" len="med"/>
          </a:ln>
          <a:effectLst/>
        </p:spPr>
      </p:cxn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66052"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1" name="Text Placeholder 61">
            <a:extLst>
              <a:ext uri="{FF2B5EF4-FFF2-40B4-BE49-F238E27FC236}">
                <a16:creationId xmlns:a16="http://schemas.microsoft.com/office/drawing/2014/main" id="{E839F70C-EFEC-CF40-859A-36BB1D0723A6}"/>
              </a:ext>
            </a:extLst>
          </p:cNvPr>
          <p:cNvSpPr>
            <a:spLocks noGrp="1"/>
          </p:cNvSpPr>
          <p:nvPr>
            <p:ph type="body" sz="quarter" idx="36" hasCustomPrompt="1"/>
          </p:nvPr>
        </p:nvSpPr>
        <p:spPr>
          <a:xfrm>
            <a:off x="666052"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2" name="Text Placeholder 61">
            <a:extLst>
              <a:ext uri="{FF2B5EF4-FFF2-40B4-BE49-F238E27FC236}">
                <a16:creationId xmlns:a16="http://schemas.microsoft.com/office/drawing/2014/main" id="{9372EBA0-1604-F64D-B3CE-44C76AA1DF00}"/>
              </a:ext>
            </a:extLst>
          </p:cNvPr>
          <p:cNvSpPr>
            <a:spLocks noGrp="1"/>
          </p:cNvSpPr>
          <p:nvPr>
            <p:ph type="body" sz="quarter" idx="37" hasCustomPrompt="1"/>
          </p:nvPr>
        </p:nvSpPr>
        <p:spPr>
          <a:xfrm>
            <a:off x="4628452"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3" name="Text Placeholder 61">
            <a:extLst>
              <a:ext uri="{FF2B5EF4-FFF2-40B4-BE49-F238E27FC236}">
                <a16:creationId xmlns:a16="http://schemas.microsoft.com/office/drawing/2014/main" id="{FB6FE9A6-C0FF-DF42-8858-BC4E24595D23}"/>
              </a:ext>
            </a:extLst>
          </p:cNvPr>
          <p:cNvSpPr>
            <a:spLocks noGrp="1"/>
          </p:cNvSpPr>
          <p:nvPr>
            <p:ph type="body" sz="quarter" idx="38" hasCustomPrompt="1"/>
          </p:nvPr>
        </p:nvSpPr>
        <p:spPr>
          <a:xfrm>
            <a:off x="4628452"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4" name="Text Placeholder 61">
            <a:extLst>
              <a:ext uri="{FF2B5EF4-FFF2-40B4-BE49-F238E27FC236}">
                <a16:creationId xmlns:a16="http://schemas.microsoft.com/office/drawing/2014/main" id="{B5FF8384-5C72-244D-A407-128F318039A1}"/>
              </a:ext>
            </a:extLst>
          </p:cNvPr>
          <p:cNvSpPr>
            <a:spLocks noGrp="1"/>
          </p:cNvSpPr>
          <p:nvPr>
            <p:ph type="body" sz="quarter" idx="39" hasCustomPrompt="1"/>
          </p:nvPr>
        </p:nvSpPr>
        <p:spPr>
          <a:xfrm>
            <a:off x="8540881" y="2853955"/>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
        <p:nvSpPr>
          <p:cNvPr id="35" name="Text Placeholder 61">
            <a:extLst>
              <a:ext uri="{FF2B5EF4-FFF2-40B4-BE49-F238E27FC236}">
                <a16:creationId xmlns:a16="http://schemas.microsoft.com/office/drawing/2014/main" id="{4751C443-836B-F34F-9941-3520A6B4DEFA}"/>
              </a:ext>
            </a:extLst>
          </p:cNvPr>
          <p:cNvSpPr>
            <a:spLocks noGrp="1"/>
          </p:cNvSpPr>
          <p:nvPr>
            <p:ph type="body" sz="quarter" idx="40" hasCustomPrompt="1"/>
          </p:nvPr>
        </p:nvSpPr>
        <p:spPr>
          <a:xfrm>
            <a:off x="8540881" y="4358098"/>
            <a:ext cx="2401697" cy="921489"/>
          </a:xfrm>
          <a:prstGeom prst="rect">
            <a:avLst/>
          </a:prstGeom>
        </p:spPr>
        <p:txBody>
          <a:bodyPr anchor="ctr" anchorCtr="0"/>
          <a:lstStyle>
            <a:lvl1pPr marL="0" indent="0" algn="ctr">
              <a:buNone/>
              <a:defRPr sz="1400">
                <a:solidFill>
                  <a:schemeClr val="accent1"/>
                </a:solidFill>
                <a:latin typeface="DM Sans" pitchFamily="2" charset="77"/>
              </a:defRPr>
            </a:lvl1pPr>
          </a:lstStyle>
          <a:p>
            <a:pPr lvl="0"/>
            <a:r>
              <a:rPr lang="en-US" dirty="0"/>
              <a:t>Content</a:t>
            </a:r>
          </a:p>
        </p:txBody>
      </p:sp>
    </p:spTree>
    <p:extLst>
      <p:ext uri="{BB962C8B-B14F-4D97-AF65-F5344CB8AC3E}">
        <p14:creationId xmlns:p14="http://schemas.microsoft.com/office/powerpoint/2010/main" val="677676691"/>
      </p:ext>
    </p:extLst>
  </p:cSld>
  <p:clrMapOvr>
    <a:masterClrMapping/>
  </p:clrMapOvr>
  <p:transition spd="med">
    <p:pull/>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lumn Grid 2">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CA2F5D80-3389-2F44-BD1F-9764195977FE}"/>
              </a:ext>
            </a:extLst>
          </p:cNvPr>
          <p:cNvSpPr/>
          <p:nvPr userDrawn="1"/>
        </p:nvSpPr>
        <p:spPr>
          <a:xfrm>
            <a:off x="7804320" y="2258194"/>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7804320"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4222920" y="2258194"/>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4222920"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02673" y="2266018"/>
            <a:ext cx="3014417"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9" name="Text Placeholder 2">
            <a:extLst>
              <a:ext uri="{FF2B5EF4-FFF2-40B4-BE49-F238E27FC236}">
                <a16:creationId xmlns:a16="http://schemas.microsoft.com/office/drawing/2014/main" id="{FE395F63-6818-7546-8FB3-BACD3DBE6620}"/>
              </a:ext>
            </a:extLst>
          </p:cNvPr>
          <p:cNvSpPr>
            <a:spLocks noGrp="1"/>
          </p:cNvSpPr>
          <p:nvPr>
            <p:ph type="body" sz="quarter" idx="16" hasCustomPrompt="1"/>
          </p:nvPr>
        </p:nvSpPr>
        <p:spPr>
          <a:xfrm>
            <a:off x="8141541"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8" name="Text Placeholder 2">
            <a:extLst>
              <a:ext uri="{FF2B5EF4-FFF2-40B4-BE49-F238E27FC236}">
                <a16:creationId xmlns:a16="http://schemas.microsoft.com/office/drawing/2014/main" id="{D423FEEC-D002-EF4E-87C4-638289645272}"/>
              </a:ext>
            </a:extLst>
          </p:cNvPr>
          <p:cNvSpPr>
            <a:spLocks noGrp="1"/>
          </p:cNvSpPr>
          <p:nvPr>
            <p:ph type="body" sz="quarter" idx="15" hasCustomPrompt="1"/>
          </p:nvPr>
        </p:nvSpPr>
        <p:spPr>
          <a:xfrm>
            <a:off x="4560141"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02673" y="1749620"/>
            <a:ext cx="3014417"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939894" y="1786788"/>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Slide title</a:t>
            </a:r>
          </a:p>
        </p:txBody>
      </p:sp>
      <p:sp>
        <p:nvSpPr>
          <p:cNvPr id="4" name="TextBox 3">
            <a:extLst>
              <a:ext uri="{FF2B5EF4-FFF2-40B4-BE49-F238E27FC236}">
                <a16:creationId xmlns:a16="http://schemas.microsoft.com/office/drawing/2014/main" id="{11F3CF55-CFBC-7A4D-BDF4-ACA834BA9DA7}"/>
              </a:ext>
            </a:extLst>
          </p:cNvPr>
          <p:cNvSpPr txBox="1"/>
          <p:nvPr userDrawn="1"/>
        </p:nvSpPr>
        <p:spPr>
          <a:xfrm>
            <a:off x="11346692" y="6274059"/>
            <a:ext cx="5148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schemeClr val="accent1"/>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Three column step chart title long form subtitle</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1003476" y="2581391"/>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1" name="Text Placeholder 61">
            <a:extLst>
              <a:ext uri="{FF2B5EF4-FFF2-40B4-BE49-F238E27FC236}">
                <a16:creationId xmlns:a16="http://schemas.microsoft.com/office/drawing/2014/main" id="{F2E13B99-5AAA-C44E-81B1-4AF7BC9D2767}"/>
              </a:ext>
            </a:extLst>
          </p:cNvPr>
          <p:cNvSpPr>
            <a:spLocks noGrp="1"/>
          </p:cNvSpPr>
          <p:nvPr>
            <p:ph type="body" sz="quarter" idx="36" hasCustomPrompt="1"/>
          </p:nvPr>
        </p:nvSpPr>
        <p:spPr>
          <a:xfrm>
            <a:off x="4623723" y="2588790"/>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2" name="Text Placeholder 61">
            <a:extLst>
              <a:ext uri="{FF2B5EF4-FFF2-40B4-BE49-F238E27FC236}">
                <a16:creationId xmlns:a16="http://schemas.microsoft.com/office/drawing/2014/main" id="{7148A4E8-03EE-0048-8D60-D8343B551D0E}"/>
              </a:ext>
            </a:extLst>
          </p:cNvPr>
          <p:cNvSpPr>
            <a:spLocks noGrp="1"/>
          </p:cNvSpPr>
          <p:nvPr>
            <p:ph type="body" sz="quarter" idx="37" hasCustomPrompt="1"/>
          </p:nvPr>
        </p:nvSpPr>
        <p:spPr>
          <a:xfrm>
            <a:off x="8227937" y="2683192"/>
            <a:ext cx="2212810"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1" name="Text Placeholder 9">
            <a:extLst>
              <a:ext uri="{FF2B5EF4-FFF2-40B4-BE49-F238E27FC236}">
                <a16:creationId xmlns:a16="http://schemas.microsoft.com/office/drawing/2014/main" id="{FC04943E-7CFC-0D44-BEA7-9959F530B5B2}"/>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603207261"/>
      </p:ext>
    </p:extLst>
  </p:cSld>
  <p:clrMapOvr>
    <a:masterClrMapping/>
  </p:clrMapOvr>
  <p:transition spd="med">
    <p:pull/>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our Column Grid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4454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4454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58546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58546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263886" y="2261174"/>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2638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39277" y="2268998"/>
            <a:ext cx="2257455" cy="371705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39277"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590566" y="17897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812857"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217519"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5813425"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404225" y="17878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439810"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60357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6265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8" name="Text Placeholder 9">
            <a:extLst>
              <a:ext uri="{FF2B5EF4-FFF2-40B4-BE49-F238E27FC236}">
                <a16:creationId xmlns:a16="http://schemas.microsoft.com/office/drawing/2014/main" id="{539E8084-7D30-9045-ABD8-6557D18F2F29}"/>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4184428466"/>
      </p:ext>
    </p:extLst>
  </p:cSld>
  <p:clrMapOvr>
    <a:masterClrMapping/>
  </p:clrMapOvr>
  <p:transition spd="med">
    <p:pull/>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our Column Grid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420100"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420100"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5819745"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5819745"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237260" y="2162702"/>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237260"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10307" y="2170526"/>
            <a:ext cx="2409855" cy="256169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10307" y="1778722"/>
            <a:ext cx="2409855" cy="38398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555625" y="1857902"/>
            <a:ext cx="2519218"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bullets and quotes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mj-lt"/>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598729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90542"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a:p>
            <a:pPr lvl="0"/>
            <a:r>
              <a:rPr lang="en-US" dirty="0"/>
              <a:t>Small bullet sample small bullet sample </a:t>
            </a:r>
            <a:endParaRPr lang="en-US" i="0" dirty="0"/>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182578" y="1857902"/>
            <a:ext cx="2519218"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5884723" y="1857902"/>
            <a:ext cx="2279899"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353455" y="1857902"/>
            <a:ext cx="2543145" cy="272568"/>
          </a:xfrm>
          <a:prstGeom prst="rect">
            <a:avLst/>
          </a:prstGeom>
        </p:spPr>
        <p:txBody>
          <a:bodyPr/>
          <a:lstStyle>
            <a:lvl1pPr marL="0" indent="0" algn="ctr">
              <a:buNone/>
              <a:defRPr sz="1100" b="1" cap="all" spc="300" baseline="0">
                <a:solidFill>
                  <a:schemeClr val="bg1"/>
                </a:solidFill>
                <a:latin typeface="DM Sans" pitchFamily="2" charset="77"/>
              </a:defRPr>
            </a:lvl1pPr>
          </a:lstStyle>
          <a:p>
            <a:pPr lvl="0"/>
            <a:r>
              <a:rPr lang="en-US" dirty="0"/>
              <a:t>category</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317495"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5899980"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500335" y="2238902"/>
            <a:ext cx="2249384" cy="2333098"/>
          </a:xfrm>
          <a:prstGeom prst="rect">
            <a:avLst/>
          </a:prstGeom>
        </p:spPr>
        <p:txBody>
          <a:bodyPr/>
          <a:lstStyle>
            <a:lvl1pPr marL="117475" indent="-117475" algn="l">
              <a:buFont typeface="Arial" panose="020B0604020202020204" pitchFamily="34" charset="0"/>
              <a:buChar char="•"/>
              <a:tabLst/>
              <a:defRPr sz="1300" b="0" i="0">
                <a:solidFill>
                  <a:schemeClr val="accent1"/>
                </a:solidFill>
                <a:latin typeface="DM Sans" pitchFamily="2" charset="77"/>
                <a:cs typeface="Calibri Light" panose="020F0302020204030204" pitchFamily="34" charset="0"/>
              </a:defRPr>
            </a:lvl1pPr>
          </a:lstStyle>
          <a:p>
            <a:pPr lvl="0"/>
            <a:r>
              <a:rPr lang="en-US" dirty="0"/>
              <a:t>Small bullet sample small bullet sample </a:t>
            </a:r>
            <a:endParaRPr lang="en-US" i="0" dirty="0"/>
          </a:p>
          <a:p>
            <a:pPr lvl="0"/>
            <a:r>
              <a:rPr lang="en-US" dirty="0"/>
              <a:t>Small bullet sample small bullet sample </a:t>
            </a:r>
            <a:endParaRPr lang="en-US" i="0" dirty="0"/>
          </a:p>
        </p:txBody>
      </p:sp>
      <p:sp>
        <p:nvSpPr>
          <p:cNvPr id="28" name="Rounded Rectangular Callout 27">
            <a:extLst>
              <a:ext uri="{FF2B5EF4-FFF2-40B4-BE49-F238E27FC236}">
                <a16:creationId xmlns:a16="http://schemas.microsoft.com/office/drawing/2014/main" id="{032CD04C-1613-8945-BC67-D57726D3D99F}"/>
              </a:ext>
            </a:extLst>
          </p:cNvPr>
          <p:cNvSpPr/>
          <p:nvPr userDrawn="1"/>
        </p:nvSpPr>
        <p:spPr bwMode="auto">
          <a:xfrm>
            <a:off x="624197"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34" name="Rounded Rectangular Callout 33">
            <a:extLst>
              <a:ext uri="{FF2B5EF4-FFF2-40B4-BE49-F238E27FC236}">
                <a16:creationId xmlns:a16="http://schemas.microsoft.com/office/drawing/2014/main" id="{93D2CC41-1F09-5746-B39A-28EA61504585}"/>
              </a:ext>
            </a:extLst>
          </p:cNvPr>
          <p:cNvSpPr/>
          <p:nvPr userDrawn="1"/>
        </p:nvSpPr>
        <p:spPr bwMode="auto">
          <a:xfrm>
            <a:off x="3244204"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35" name="Rounded Rectangular Callout 34">
            <a:extLst>
              <a:ext uri="{FF2B5EF4-FFF2-40B4-BE49-F238E27FC236}">
                <a16:creationId xmlns:a16="http://schemas.microsoft.com/office/drawing/2014/main" id="{8E2610C0-2EBC-9F4F-A327-A3EFC6783B80}"/>
              </a:ext>
            </a:extLst>
          </p:cNvPr>
          <p:cNvSpPr/>
          <p:nvPr userDrawn="1"/>
        </p:nvSpPr>
        <p:spPr bwMode="auto">
          <a:xfrm>
            <a:off x="5819745"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41" name="Rounded Rectangular Callout 40">
            <a:extLst>
              <a:ext uri="{FF2B5EF4-FFF2-40B4-BE49-F238E27FC236}">
                <a16:creationId xmlns:a16="http://schemas.microsoft.com/office/drawing/2014/main" id="{874AE45A-E4CC-0F49-886F-42E8706C9547}"/>
              </a:ext>
            </a:extLst>
          </p:cNvPr>
          <p:cNvSpPr/>
          <p:nvPr userDrawn="1"/>
        </p:nvSpPr>
        <p:spPr bwMode="auto">
          <a:xfrm>
            <a:off x="8439752" y="4876800"/>
            <a:ext cx="2395965" cy="961498"/>
          </a:xfrm>
          <a:prstGeom prst="wedgeRoundRectCallout">
            <a:avLst>
              <a:gd name="adj1" fmla="val -21463"/>
              <a:gd name="adj2" fmla="val 77626"/>
              <a:gd name="adj3" fmla="val 16667"/>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147AC4"/>
              </a:solidFill>
              <a:effectLst/>
              <a:uLnTx/>
              <a:uFillTx/>
              <a:latin typeface="DM Sans" pitchFamily="2" charset="77"/>
              <a:ea typeface="ＭＳ Ｐゴシック" charset="-128"/>
              <a:cs typeface="+mn-cs"/>
            </a:endParaRPr>
          </a:p>
        </p:txBody>
      </p:sp>
      <p:sp>
        <p:nvSpPr>
          <p:cNvPr id="42" name="Text Placeholder 61">
            <a:extLst>
              <a:ext uri="{FF2B5EF4-FFF2-40B4-BE49-F238E27FC236}">
                <a16:creationId xmlns:a16="http://schemas.microsoft.com/office/drawing/2014/main" id="{5D81652F-23F7-784F-BD07-B11D0E6491FC}"/>
              </a:ext>
            </a:extLst>
          </p:cNvPr>
          <p:cNvSpPr>
            <a:spLocks noGrp="1"/>
          </p:cNvSpPr>
          <p:nvPr>
            <p:ph type="body" sz="quarter" idx="45" hasCustomPrompt="1"/>
          </p:nvPr>
        </p:nvSpPr>
        <p:spPr>
          <a:xfrm>
            <a:off x="714926"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4" name="Text Placeholder 61">
            <a:extLst>
              <a:ext uri="{FF2B5EF4-FFF2-40B4-BE49-F238E27FC236}">
                <a16:creationId xmlns:a16="http://schemas.microsoft.com/office/drawing/2014/main" id="{E42B8869-B96A-6046-9145-D9A8FCACA755}"/>
              </a:ext>
            </a:extLst>
          </p:cNvPr>
          <p:cNvSpPr>
            <a:spLocks noGrp="1"/>
          </p:cNvSpPr>
          <p:nvPr>
            <p:ph type="body" sz="quarter" idx="46" hasCustomPrompt="1"/>
          </p:nvPr>
        </p:nvSpPr>
        <p:spPr>
          <a:xfrm>
            <a:off x="3346319"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5" name="Text Placeholder 61">
            <a:extLst>
              <a:ext uri="{FF2B5EF4-FFF2-40B4-BE49-F238E27FC236}">
                <a16:creationId xmlns:a16="http://schemas.microsoft.com/office/drawing/2014/main" id="{7F28B1B0-E5F1-2F4F-874C-D5708E004BA6}"/>
              </a:ext>
            </a:extLst>
          </p:cNvPr>
          <p:cNvSpPr>
            <a:spLocks noGrp="1"/>
          </p:cNvSpPr>
          <p:nvPr>
            <p:ph type="body" sz="quarter" idx="47" hasCustomPrompt="1"/>
          </p:nvPr>
        </p:nvSpPr>
        <p:spPr>
          <a:xfrm>
            <a:off x="5915238"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
        <p:nvSpPr>
          <p:cNvPr id="46" name="Text Placeholder 61">
            <a:extLst>
              <a:ext uri="{FF2B5EF4-FFF2-40B4-BE49-F238E27FC236}">
                <a16:creationId xmlns:a16="http://schemas.microsoft.com/office/drawing/2014/main" id="{1ED27404-EBD1-A245-829A-00CE4F58563D}"/>
              </a:ext>
            </a:extLst>
          </p:cNvPr>
          <p:cNvSpPr>
            <a:spLocks noGrp="1"/>
          </p:cNvSpPr>
          <p:nvPr>
            <p:ph type="body" sz="quarter" idx="48" hasCustomPrompt="1"/>
          </p:nvPr>
        </p:nvSpPr>
        <p:spPr>
          <a:xfrm>
            <a:off x="8513042" y="4950020"/>
            <a:ext cx="2249384" cy="662704"/>
          </a:xfrm>
          <a:prstGeom prst="rect">
            <a:avLst/>
          </a:prstGeom>
        </p:spPr>
        <p:txBody>
          <a:bodyPr/>
          <a:lstStyle>
            <a:lvl1pPr marL="0" indent="0" algn="l">
              <a:buFont typeface="Arial" panose="020B0604020202020204" pitchFamily="34" charset="0"/>
              <a:buNone/>
              <a:defRPr sz="1050" b="0" i="0">
                <a:solidFill>
                  <a:schemeClr val="accent1"/>
                </a:solidFill>
                <a:latin typeface="DM Sans" pitchFamily="2" charset="77"/>
                <a:cs typeface="Calibri Light" panose="020F0302020204030204" pitchFamily="34" charset="0"/>
              </a:defRPr>
            </a:lvl1pPr>
          </a:lstStyle>
          <a:p>
            <a:pPr lvl="0"/>
            <a:r>
              <a:rPr lang="en-US" dirty="0"/>
              <a:t>“Sample small quote sample small quote sample small quote sample small quote sample small quote sample small quote.”</a:t>
            </a:r>
          </a:p>
        </p:txBody>
      </p:sp>
    </p:spTree>
    <p:extLst>
      <p:ext uri="{BB962C8B-B14F-4D97-AF65-F5344CB8AC3E}">
        <p14:creationId xmlns:p14="http://schemas.microsoft.com/office/powerpoint/2010/main" val="2716705189"/>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F2BFBD-1A75-6295-7F76-2BFF74614FA6}"/>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3" name="Footer Placeholder 2">
            <a:extLst>
              <a:ext uri="{FF2B5EF4-FFF2-40B4-BE49-F238E27FC236}">
                <a16:creationId xmlns:a16="http://schemas.microsoft.com/office/drawing/2014/main" id="{6AD75596-345E-49D2-047F-12D27C9952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A70CBDF5-2637-768B-8796-584B28B83961}"/>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7234091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83332-5624-3343-B22C-FA900B989F17}"/>
              </a:ext>
            </a:extLst>
          </p:cNvPr>
          <p:cNvSpPr/>
          <p:nvPr userDrawn="1"/>
        </p:nvSpPr>
        <p:spPr>
          <a:xfrm>
            <a:off x="84645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29" name="Rectangle 28">
            <a:extLst>
              <a:ext uri="{FF2B5EF4-FFF2-40B4-BE49-F238E27FC236}">
                <a16:creationId xmlns:a16="http://schemas.microsoft.com/office/drawing/2014/main" id="{F918B8E0-AEE6-E943-8693-FB8E2FCB4155}"/>
              </a:ext>
            </a:extLst>
          </p:cNvPr>
          <p:cNvSpPr/>
          <p:nvPr userDrawn="1"/>
        </p:nvSpPr>
        <p:spPr>
          <a:xfrm>
            <a:off x="84645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0" name="Rectangle 29">
            <a:extLst>
              <a:ext uri="{FF2B5EF4-FFF2-40B4-BE49-F238E27FC236}">
                <a16:creationId xmlns:a16="http://schemas.microsoft.com/office/drawing/2014/main" id="{800ED438-392F-D649-907A-0CC6B90EC397}"/>
              </a:ext>
            </a:extLst>
          </p:cNvPr>
          <p:cNvSpPr/>
          <p:nvPr userDrawn="1"/>
        </p:nvSpPr>
        <p:spPr>
          <a:xfrm>
            <a:off x="58737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1" name="Rectangle 30">
            <a:extLst>
              <a:ext uri="{FF2B5EF4-FFF2-40B4-BE49-F238E27FC236}">
                <a16:creationId xmlns:a16="http://schemas.microsoft.com/office/drawing/2014/main" id="{6189F9C4-F0A8-C34F-A3EC-81F05C9580CB}"/>
              </a:ext>
            </a:extLst>
          </p:cNvPr>
          <p:cNvSpPr/>
          <p:nvPr userDrawn="1"/>
        </p:nvSpPr>
        <p:spPr>
          <a:xfrm>
            <a:off x="58737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2" name="Rectangle 31">
            <a:extLst>
              <a:ext uri="{FF2B5EF4-FFF2-40B4-BE49-F238E27FC236}">
                <a16:creationId xmlns:a16="http://schemas.microsoft.com/office/drawing/2014/main" id="{92F14A07-D592-E54F-A913-B1509BB86026}"/>
              </a:ext>
            </a:extLst>
          </p:cNvPr>
          <p:cNvSpPr/>
          <p:nvPr userDrawn="1"/>
        </p:nvSpPr>
        <p:spPr>
          <a:xfrm>
            <a:off x="3282920" y="2258194"/>
            <a:ext cx="2257455" cy="2390006"/>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3" name="Rectangle 32">
            <a:extLst>
              <a:ext uri="{FF2B5EF4-FFF2-40B4-BE49-F238E27FC236}">
                <a16:creationId xmlns:a16="http://schemas.microsoft.com/office/drawing/2014/main" id="{4ED02683-D7EC-DA41-B03F-DA00D06A09C4}"/>
              </a:ext>
            </a:extLst>
          </p:cNvPr>
          <p:cNvSpPr/>
          <p:nvPr userDrawn="1"/>
        </p:nvSpPr>
        <p:spPr>
          <a:xfrm>
            <a:off x="3282920"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4" name="Rectangle 33">
            <a:extLst>
              <a:ext uri="{FF2B5EF4-FFF2-40B4-BE49-F238E27FC236}">
                <a16:creationId xmlns:a16="http://schemas.microsoft.com/office/drawing/2014/main" id="{4CF877B4-F351-7540-B211-9503CB4681F7}"/>
              </a:ext>
            </a:extLst>
          </p:cNvPr>
          <p:cNvSpPr/>
          <p:nvPr userDrawn="1"/>
        </p:nvSpPr>
        <p:spPr>
          <a:xfrm>
            <a:off x="658311" y="2266018"/>
            <a:ext cx="2257455" cy="238218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accent5"/>
              </a:solidFill>
              <a:ea typeface="Arial" charset="0"/>
              <a:cs typeface="Arial" charset="0"/>
            </a:endParaRPr>
          </a:p>
        </p:txBody>
      </p:sp>
      <p:sp>
        <p:nvSpPr>
          <p:cNvPr id="35" name="Rectangle 34">
            <a:extLst>
              <a:ext uri="{FF2B5EF4-FFF2-40B4-BE49-F238E27FC236}">
                <a16:creationId xmlns:a16="http://schemas.microsoft.com/office/drawing/2014/main" id="{C72A537F-DC70-A440-8C92-ECB06D448BB8}"/>
              </a:ext>
            </a:extLst>
          </p:cNvPr>
          <p:cNvSpPr/>
          <p:nvPr userDrawn="1"/>
        </p:nvSpPr>
        <p:spPr>
          <a:xfrm>
            <a:off x="658311" y="1749620"/>
            <a:ext cx="2257455" cy="512486"/>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36" name="Text Placeholder 2">
            <a:extLst>
              <a:ext uri="{FF2B5EF4-FFF2-40B4-BE49-F238E27FC236}">
                <a16:creationId xmlns:a16="http://schemas.microsoft.com/office/drawing/2014/main" id="{D555BA18-994A-864E-B72E-CCFF537D7256}"/>
              </a:ext>
            </a:extLst>
          </p:cNvPr>
          <p:cNvSpPr>
            <a:spLocks noGrp="1"/>
          </p:cNvSpPr>
          <p:nvPr>
            <p:ph type="body" sz="quarter" idx="14" hasCustomPrompt="1"/>
          </p:nvPr>
        </p:nvSpPr>
        <p:spPr>
          <a:xfrm>
            <a:off x="609600"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1" name="Rectangle 1">
            <a:extLst>
              <a:ext uri="{FF2B5EF4-FFF2-40B4-BE49-F238E27FC236}">
                <a16:creationId xmlns:a16="http://schemas.microsoft.com/office/drawing/2014/main" id="{7FDC9A12-604A-8144-A963-B823256EF636}"/>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42" name="Text Placeholder 61">
            <a:extLst>
              <a:ext uri="{FF2B5EF4-FFF2-40B4-BE49-F238E27FC236}">
                <a16:creationId xmlns:a16="http://schemas.microsoft.com/office/drawing/2014/main" id="{C7FB2560-E6AF-6A45-AA4D-1293D872A772}"/>
              </a:ext>
            </a:extLst>
          </p:cNvPr>
          <p:cNvSpPr>
            <a:spLocks noGrp="1"/>
          </p:cNvSpPr>
          <p:nvPr>
            <p:ph type="body" sz="quarter" idx="35" hasCustomPrompt="1"/>
          </p:nvPr>
        </p:nvSpPr>
        <p:spPr>
          <a:xfrm>
            <a:off x="831891"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4" name="Text Placeholder 2">
            <a:extLst>
              <a:ext uri="{FF2B5EF4-FFF2-40B4-BE49-F238E27FC236}">
                <a16:creationId xmlns:a16="http://schemas.microsoft.com/office/drawing/2014/main" id="{0A16310C-0DDE-5344-AFFE-B1B090031176}"/>
              </a:ext>
            </a:extLst>
          </p:cNvPr>
          <p:cNvSpPr>
            <a:spLocks noGrp="1"/>
          </p:cNvSpPr>
          <p:nvPr>
            <p:ph type="body" sz="quarter" idx="39" hasCustomPrompt="1"/>
          </p:nvPr>
        </p:nvSpPr>
        <p:spPr>
          <a:xfrm>
            <a:off x="3236553" y="178483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5" name="Text Placeholder 2">
            <a:extLst>
              <a:ext uri="{FF2B5EF4-FFF2-40B4-BE49-F238E27FC236}">
                <a16:creationId xmlns:a16="http://schemas.microsoft.com/office/drawing/2014/main" id="{E24F7D4D-E87B-7D41-B1AD-DF74AF03CD7A}"/>
              </a:ext>
            </a:extLst>
          </p:cNvPr>
          <p:cNvSpPr>
            <a:spLocks noGrp="1"/>
          </p:cNvSpPr>
          <p:nvPr>
            <p:ph type="body" sz="quarter" idx="40" hasCustomPrompt="1"/>
          </p:nvPr>
        </p:nvSpPr>
        <p:spPr>
          <a:xfrm>
            <a:off x="5832459" y="178483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46" name="Text Placeholder 2">
            <a:extLst>
              <a:ext uri="{FF2B5EF4-FFF2-40B4-BE49-F238E27FC236}">
                <a16:creationId xmlns:a16="http://schemas.microsoft.com/office/drawing/2014/main" id="{97D5BEDA-FC86-6844-ACBE-BEA357407CEE}"/>
              </a:ext>
            </a:extLst>
          </p:cNvPr>
          <p:cNvSpPr>
            <a:spLocks noGrp="1"/>
          </p:cNvSpPr>
          <p:nvPr>
            <p:ph type="body" sz="quarter" idx="41" hasCustomPrompt="1"/>
          </p:nvPr>
        </p:nvSpPr>
        <p:spPr>
          <a:xfrm>
            <a:off x="8423259" y="178483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47" name="Text Placeholder 61">
            <a:extLst>
              <a:ext uri="{FF2B5EF4-FFF2-40B4-BE49-F238E27FC236}">
                <a16:creationId xmlns:a16="http://schemas.microsoft.com/office/drawing/2014/main" id="{B063079B-1FEF-6F49-B6D0-0E68CC539BF3}"/>
              </a:ext>
            </a:extLst>
          </p:cNvPr>
          <p:cNvSpPr>
            <a:spLocks noGrp="1"/>
          </p:cNvSpPr>
          <p:nvPr>
            <p:ph type="body" sz="quarter" idx="42" hasCustomPrompt="1"/>
          </p:nvPr>
        </p:nvSpPr>
        <p:spPr>
          <a:xfrm>
            <a:off x="3458844"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8" name="Text Placeholder 61">
            <a:extLst>
              <a:ext uri="{FF2B5EF4-FFF2-40B4-BE49-F238E27FC236}">
                <a16:creationId xmlns:a16="http://schemas.microsoft.com/office/drawing/2014/main" id="{BE6F9E43-0BD5-1949-B68E-EE0BAB0E2C53}"/>
              </a:ext>
            </a:extLst>
          </p:cNvPr>
          <p:cNvSpPr>
            <a:spLocks noGrp="1"/>
          </p:cNvSpPr>
          <p:nvPr>
            <p:ph type="body" sz="quarter" idx="43" hasCustomPrompt="1"/>
          </p:nvPr>
        </p:nvSpPr>
        <p:spPr>
          <a:xfrm>
            <a:off x="6054750"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49" name="Text Placeholder 61">
            <a:extLst>
              <a:ext uri="{FF2B5EF4-FFF2-40B4-BE49-F238E27FC236}">
                <a16:creationId xmlns:a16="http://schemas.microsoft.com/office/drawing/2014/main" id="{4C843DF9-3BAE-A742-93DA-5948796CF196}"/>
              </a:ext>
            </a:extLst>
          </p:cNvPr>
          <p:cNvSpPr>
            <a:spLocks noGrp="1"/>
          </p:cNvSpPr>
          <p:nvPr>
            <p:ph type="body" sz="quarter" idx="44" hasCustomPrompt="1"/>
          </p:nvPr>
        </p:nvSpPr>
        <p:spPr>
          <a:xfrm>
            <a:off x="8645550" y="258567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50" name="TextBox 49">
            <a:extLst>
              <a:ext uri="{FF2B5EF4-FFF2-40B4-BE49-F238E27FC236}">
                <a16:creationId xmlns:a16="http://schemas.microsoft.com/office/drawing/2014/main" id="{233B296E-83AE-E244-AF46-C416904DB994}"/>
              </a:ext>
            </a:extLst>
          </p:cNvPr>
          <p:cNvSpPr txBox="1"/>
          <p:nvPr userDrawn="1"/>
        </p:nvSpPr>
        <p:spPr>
          <a:xfrm>
            <a:off x="11137126" y="6274059"/>
            <a:ext cx="514885"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1" i="0" u="none" strike="noStrike" kern="1200" cap="none" spc="300" normalizeH="0" baseline="0" noProof="0">
                <a:ln>
                  <a:noFill/>
                </a:ln>
                <a:solidFill>
                  <a:schemeClr val="accent1"/>
                </a:solidFill>
                <a:effectLst/>
                <a:uLnTx/>
                <a:uFillTx/>
                <a:latin typeface="Calibri" pitchFamily="34" charset="0"/>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accent1"/>
              </a:solidFill>
              <a:effectLst/>
              <a:uLnTx/>
              <a:uFillTx/>
              <a:latin typeface="Calibri Light" panose="020F0302020204030204"/>
              <a:ea typeface="Tahoma" panose="020B0604030504040204" pitchFamily="34" charset="0"/>
              <a:cs typeface="Calibri" panose="020F0502020204030204" pitchFamily="34" charset="0"/>
            </a:endParaRPr>
          </a:p>
        </p:txBody>
      </p:sp>
      <p:sp>
        <p:nvSpPr>
          <p:cNvPr id="23" name="Text Placeholder 4">
            <a:extLst>
              <a:ext uri="{FF2B5EF4-FFF2-40B4-BE49-F238E27FC236}">
                <a16:creationId xmlns:a16="http://schemas.microsoft.com/office/drawing/2014/main" id="{4CBFB6B4-7F53-D045-9D9C-3BFE96061746}"/>
              </a:ext>
            </a:extLst>
          </p:cNvPr>
          <p:cNvSpPr>
            <a:spLocks noGrp="1"/>
          </p:cNvSpPr>
          <p:nvPr>
            <p:ph type="body" sz="quarter" idx="4294967295" hasCustomPrompt="1"/>
          </p:nvPr>
        </p:nvSpPr>
        <p:spPr>
          <a:xfrm>
            <a:off x="663575" y="5638800"/>
            <a:ext cx="10058400" cy="457200"/>
          </a:xfrm>
          <a:prstGeom prst="rect">
            <a:avLst/>
          </a:prstGeom>
        </p:spPr>
        <p:txBody>
          <a:bodyPr/>
          <a:lstStyle>
            <a:lvl1pPr algn="l">
              <a:defRPr>
                <a:solidFill>
                  <a:schemeClr val="accent4"/>
                </a:solidFill>
                <a:latin typeface="DM Sans" pitchFamily="2" charset="77"/>
              </a:defRPr>
            </a:lvl1pPr>
          </a:lstStyle>
          <a:p>
            <a:pPr marL="0" indent="0" algn="ctr">
              <a:buNone/>
            </a:pPr>
            <a:r>
              <a:rPr lang="en-US" b="1" spc="0" dirty="0">
                <a:solidFill>
                  <a:schemeClr val="accent4"/>
                </a:solidFill>
              </a:rPr>
              <a:t>Sample Copy Here. Sample Copy Here.</a:t>
            </a:r>
          </a:p>
        </p:txBody>
      </p:sp>
      <p:sp>
        <p:nvSpPr>
          <p:cNvPr id="24" name="Text Placeholder 5">
            <a:extLst>
              <a:ext uri="{FF2B5EF4-FFF2-40B4-BE49-F238E27FC236}">
                <a16:creationId xmlns:a16="http://schemas.microsoft.com/office/drawing/2014/main" id="{9C2F2794-C2E0-6C4A-B657-3222640EA3B7}"/>
              </a:ext>
            </a:extLst>
          </p:cNvPr>
          <p:cNvSpPr>
            <a:spLocks noGrp="1"/>
          </p:cNvSpPr>
          <p:nvPr>
            <p:ph type="body" sz="quarter" idx="45" hasCustomPrompt="1"/>
          </p:nvPr>
        </p:nvSpPr>
        <p:spPr>
          <a:xfrm>
            <a:off x="663575" y="4910665"/>
            <a:ext cx="10058400" cy="728134"/>
          </a:xfrm>
          <a:prstGeom prst="rect">
            <a:avLst/>
          </a:prstGeom>
        </p:spPr>
        <p:txBody>
          <a:bodyPr wrap="none"/>
          <a:lstStyle>
            <a:lvl1pPr marL="0" indent="0" algn="ctr">
              <a:buFontTx/>
              <a:buNone/>
              <a:defRPr b="1" i="0" baseline="0">
                <a:solidFill>
                  <a:schemeClr val="accent1"/>
                </a:solidFill>
                <a:latin typeface="DM Sans" pitchFamily="2" charset="77"/>
              </a:defRPr>
            </a:lvl1pPr>
          </a:lstStyle>
          <a:p>
            <a:r>
              <a:rPr lang="en-US" sz="4800" dirty="0">
                <a:solidFill>
                  <a:schemeClr val="accent1"/>
                </a:solidFill>
              </a:rPr>
              <a:t>Sample Copy Here.</a:t>
            </a:r>
          </a:p>
        </p:txBody>
      </p:sp>
      <p:sp>
        <p:nvSpPr>
          <p:cNvPr id="25" name="Text Placeholder 8">
            <a:extLst>
              <a:ext uri="{FF2B5EF4-FFF2-40B4-BE49-F238E27FC236}">
                <a16:creationId xmlns:a16="http://schemas.microsoft.com/office/drawing/2014/main" id="{ACD4D9D3-2824-494F-9173-CF7D685AF590}"/>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slide title</a:t>
            </a:r>
          </a:p>
        </p:txBody>
      </p:sp>
      <p:sp>
        <p:nvSpPr>
          <p:cNvPr id="26" name="Text Placeholder 10">
            <a:extLst>
              <a:ext uri="{FF2B5EF4-FFF2-40B4-BE49-F238E27FC236}">
                <a16:creationId xmlns:a16="http://schemas.microsoft.com/office/drawing/2014/main" id="{3CE73905-E331-294B-9A17-2CA6EDF01464}"/>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Tree>
    <p:extLst>
      <p:ext uri="{BB962C8B-B14F-4D97-AF65-F5344CB8AC3E}">
        <p14:creationId xmlns:p14="http://schemas.microsoft.com/office/powerpoint/2010/main" val="335771629"/>
      </p:ext>
    </p:extLst>
  </p:cSld>
  <p:clrMapOvr>
    <a:masterClrMapping/>
  </p:clrMapOvr>
  <p:transition spd="med">
    <p:pull/>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Arrow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Diagram chart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609600" y="2726991"/>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704547" y="2726991"/>
            <a:ext cx="3487507"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8391607" y="2726991"/>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Sample medium description sample medium description</a:t>
            </a:r>
          </a:p>
        </p:txBody>
      </p:sp>
      <p:grpSp>
        <p:nvGrpSpPr>
          <p:cNvPr id="17" name="Group 16">
            <a:extLst>
              <a:ext uri="{FF2B5EF4-FFF2-40B4-BE49-F238E27FC236}">
                <a16:creationId xmlns:a16="http://schemas.microsoft.com/office/drawing/2014/main" id="{B8997BEF-978C-1C45-BE68-2A0DB45A0A40}"/>
              </a:ext>
            </a:extLst>
          </p:cNvPr>
          <p:cNvGrpSpPr/>
          <p:nvPr userDrawn="1"/>
        </p:nvGrpSpPr>
        <p:grpSpPr>
          <a:xfrm>
            <a:off x="2871366" y="1752600"/>
            <a:ext cx="466808" cy="2590800"/>
            <a:chOff x="3631852" y="2302209"/>
            <a:chExt cx="466808" cy="2590800"/>
          </a:xfrm>
        </p:grpSpPr>
        <p:cxnSp>
          <p:nvCxnSpPr>
            <p:cNvPr id="15" name="Straight Connector 14">
              <a:extLst>
                <a:ext uri="{FF2B5EF4-FFF2-40B4-BE49-F238E27FC236}">
                  <a16:creationId xmlns:a16="http://schemas.microsoft.com/office/drawing/2014/main" id="{51B06FF6-A3CD-2843-9883-0DF6672299DF}"/>
                </a:ext>
              </a:extLst>
            </p:cNvPr>
            <p:cNvCxnSpPr>
              <a:cxnSpLocks/>
            </p:cNvCxnSpPr>
            <p:nvPr userDrawn="1"/>
          </p:nvCxnSpPr>
          <p:spPr>
            <a:xfrm flipH="1">
              <a:off x="3631853" y="23022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35EA981-2116-6343-8B25-71B01A7FC63B}"/>
                </a:ext>
              </a:extLst>
            </p:cNvPr>
            <p:cNvCxnSpPr>
              <a:cxnSpLocks/>
            </p:cNvCxnSpPr>
            <p:nvPr userDrawn="1"/>
          </p:nvCxnSpPr>
          <p:spPr>
            <a:xfrm flipH="1" flipV="1">
              <a:off x="3631852" y="35976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9F9882CB-2A13-4041-B0F6-4E385E79713E}"/>
              </a:ext>
            </a:extLst>
          </p:cNvPr>
          <p:cNvGrpSpPr/>
          <p:nvPr userDrawn="1"/>
        </p:nvGrpSpPr>
        <p:grpSpPr>
          <a:xfrm rot="10800000">
            <a:off x="7558427" y="1752600"/>
            <a:ext cx="466808" cy="2590800"/>
            <a:chOff x="3631852" y="2302209"/>
            <a:chExt cx="466808" cy="2590800"/>
          </a:xfrm>
        </p:grpSpPr>
        <p:cxnSp>
          <p:nvCxnSpPr>
            <p:cNvPr id="35" name="Straight Connector 34">
              <a:extLst>
                <a:ext uri="{FF2B5EF4-FFF2-40B4-BE49-F238E27FC236}">
                  <a16:creationId xmlns:a16="http://schemas.microsoft.com/office/drawing/2014/main" id="{CEA4A5AB-8858-9645-9A52-D81715193804}"/>
                </a:ext>
              </a:extLst>
            </p:cNvPr>
            <p:cNvCxnSpPr>
              <a:cxnSpLocks/>
            </p:cNvCxnSpPr>
            <p:nvPr userDrawn="1"/>
          </p:nvCxnSpPr>
          <p:spPr>
            <a:xfrm flipH="1">
              <a:off x="3631853" y="23022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FDAC36F-B9FC-634C-996E-1F08FEAC2180}"/>
                </a:ext>
              </a:extLst>
            </p:cNvPr>
            <p:cNvCxnSpPr>
              <a:cxnSpLocks/>
            </p:cNvCxnSpPr>
            <p:nvPr userDrawn="1"/>
          </p:nvCxnSpPr>
          <p:spPr>
            <a:xfrm flipH="1" flipV="1">
              <a:off x="3631852" y="3597609"/>
              <a:ext cx="466807" cy="129540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 name="Text Placeholder 9">
            <a:extLst>
              <a:ext uri="{FF2B5EF4-FFF2-40B4-BE49-F238E27FC236}">
                <a16:creationId xmlns:a16="http://schemas.microsoft.com/office/drawing/2014/main" id="{C88584CC-A0FA-D749-951E-11946065B60B}"/>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3065357746"/>
      </p:ext>
    </p:extLst>
  </p:cSld>
  <p:clrMapOvr>
    <a:masterClrMapping/>
  </p:clrMapOvr>
  <p:transition spd="med">
    <p:pull/>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imple Table">
    <p:spTree>
      <p:nvGrpSpPr>
        <p:cNvPr id="1" name=""/>
        <p:cNvGrpSpPr/>
        <p:nvPr/>
      </p:nvGrpSpPr>
      <p:grpSpPr>
        <a:xfrm>
          <a:off x="0" y="0"/>
          <a:ext cx="0" cy="0"/>
          <a:chOff x="0" y="0"/>
          <a:chExt cx="0" cy="0"/>
        </a:xfrm>
      </p:grpSpPr>
      <p:sp>
        <p:nvSpPr>
          <p:cNvPr id="62" name="Text Placeholder 6">
            <a:extLst>
              <a:ext uri="{FF2B5EF4-FFF2-40B4-BE49-F238E27FC236}">
                <a16:creationId xmlns:a16="http://schemas.microsoft.com/office/drawing/2014/main" id="{C23CCF9C-E483-3B49-A5FD-1411B2F88CEA}"/>
              </a:ext>
            </a:extLst>
          </p:cNvPr>
          <p:cNvSpPr>
            <a:spLocks noGrp="1"/>
          </p:cNvSpPr>
          <p:nvPr>
            <p:ph type="body" sz="quarter" idx="26" hasCustomPrompt="1"/>
          </p:nvPr>
        </p:nvSpPr>
        <p:spPr>
          <a:xfrm>
            <a:off x="3245277" y="5444695"/>
            <a:ext cx="5919788" cy="433900"/>
          </a:xfrm>
          <a:prstGeom prst="rect">
            <a:avLst/>
          </a:prstGeom>
        </p:spPr>
        <p:txBody>
          <a:bodyPr/>
          <a:lstStyle>
            <a:lvl1pPr marL="117475" indent="-117475">
              <a:lnSpc>
                <a:spcPts val="680"/>
              </a:lnSpc>
              <a:buFont typeface="Arial" panose="020B0604020202020204" pitchFamily="34" charset="0"/>
              <a:buChar char="•"/>
              <a:tabLst/>
              <a:defRPr sz="1400">
                <a:solidFill>
                  <a:schemeClr val="accent1"/>
                </a:solidFill>
                <a:latin typeface="DM Sans" pitchFamily="2" charset="77"/>
              </a:defRPr>
            </a:lvl1pPr>
          </a:lstStyle>
          <a:p>
            <a:pPr lvl="0"/>
            <a:r>
              <a:rPr lang="en-US" dirty="0"/>
              <a:t>Content</a:t>
            </a:r>
          </a:p>
          <a:p>
            <a:pPr lvl="0"/>
            <a:r>
              <a:rPr lang="en-US" dirty="0"/>
              <a:t>Content</a:t>
            </a:r>
          </a:p>
        </p:txBody>
      </p:sp>
      <p:sp>
        <p:nvSpPr>
          <p:cNvPr id="63" name="Rectangle 62">
            <a:extLst>
              <a:ext uri="{FF2B5EF4-FFF2-40B4-BE49-F238E27FC236}">
                <a16:creationId xmlns:a16="http://schemas.microsoft.com/office/drawing/2014/main" id="{64847E24-AD20-C745-B801-006955DD4A72}"/>
              </a:ext>
            </a:extLst>
          </p:cNvPr>
          <p:cNvSpPr/>
          <p:nvPr userDrawn="1"/>
        </p:nvSpPr>
        <p:spPr>
          <a:xfrm>
            <a:off x="621475" y="537312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64" name="Text Placeholder 2">
            <a:extLst>
              <a:ext uri="{FF2B5EF4-FFF2-40B4-BE49-F238E27FC236}">
                <a16:creationId xmlns:a16="http://schemas.microsoft.com/office/drawing/2014/main" id="{6A60160B-2AB4-284C-AC3F-1F00A7A9F8B1}"/>
              </a:ext>
            </a:extLst>
          </p:cNvPr>
          <p:cNvSpPr>
            <a:spLocks noGrp="1"/>
          </p:cNvSpPr>
          <p:nvPr>
            <p:ph type="body" sz="quarter" idx="27" hasCustomPrompt="1"/>
          </p:nvPr>
        </p:nvSpPr>
        <p:spPr>
          <a:xfrm>
            <a:off x="901167" y="544542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9" name="Text Placeholder 6">
            <a:extLst>
              <a:ext uri="{FF2B5EF4-FFF2-40B4-BE49-F238E27FC236}">
                <a16:creationId xmlns:a16="http://schemas.microsoft.com/office/drawing/2014/main" id="{80B39F71-E383-A148-B7A7-5754BC497FC7}"/>
              </a:ext>
            </a:extLst>
          </p:cNvPr>
          <p:cNvSpPr>
            <a:spLocks noGrp="1"/>
          </p:cNvSpPr>
          <p:nvPr>
            <p:ph type="body" sz="quarter" idx="24" hasCustomPrompt="1"/>
          </p:nvPr>
        </p:nvSpPr>
        <p:spPr>
          <a:xfrm>
            <a:off x="3245277" y="4763440"/>
            <a:ext cx="5919788" cy="433900"/>
          </a:xfrm>
          <a:prstGeom prst="rect">
            <a:avLst/>
          </a:prstGeom>
        </p:spPr>
        <p:txBody>
          <a:bodyPr/>
          <a:lstStyle>
            <a:lvl1pPr marL="285750" indent="-285750">
              <a:lnSpc>
                <a:spcPts val="680"/>
              </a:lnSpc>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60" name="Rectangle 59">
            <a:extLst>
              <a:ext uri="{FF2B5EF4-FFF2-40B4-BE49-F238E27FC236}">
                <a16:creationId xmlns:a16="http://schemas.microsoft.com/office/drawing/2014/main" id="{739EA1B7-B9F0-B540-B524-3CBFE3F75295}"/>
              </a:ext>
            </a:extLst>
          </p:cNvPr>
          <p:cNvSpPr/>
          <p:nvPr userDrawn="1"/>
        </p:nvSpPr>
        <p:spPr>
          <a:xfrm>
            <a:off x="621475" y="4691865"/>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61" name="Text Placeholder 2">
            <a:extLst>
              <a:ext uri="{FF2B5EF4-FFF2-40B4-BE49-F238E27FC236}">
                <a16:creationId xmlns:a16="http://schemas.microsoft.com/office/drawing/2014/main" id="{80B7C768-3995-3A41-AB75-E5C15E0B3391}"/>
              </a:ext>
            </a:extLst>
          </p:cNvPr>
          <p:cNvSpPr>
            <a:spLocks noGrp="1"/>
          </p:cNvSpPr>
          <p:nvPr>
            <p:ph type="body" sz="quarter" idx="25" hasCustomPrompt="1"/>
          </p:nvPr>
        </p:nvSpPr>
        <p:spPr>
          <a:xfrm>
            <a:off x="901167" y="4764166"/>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6" name="Text Placeholder 6">
            <a:extLst>
              <a:ext uri="{FF2B5EF4-FFF2-40B4-BE49-F238E27FC236}">
                <a16:creationId xmlns:a16="http://schemas.microsoft.com/office/drawing/2014/main" id="{62BD6220-0724-8B41-8F76-ED626B1F310E}"/>
              </a:ext>
            </a:extLst>
          </p:cNvPr>
          <p:cNvSpPr>
            <a:spLocks noGrp="1"/>
          </p:cNvSpPr>
          <p:nvPr>
            <p:ph type="body" sz="quarter" idx="22" hasCustomPrompt="1"/>
          </p:nvPr>
        </p:nvSpPr>
        <p:spPr>
          <a:xfrm>
            <a:off x="3245277" y="4077499"/>
            <a:ext cx="5919788" cy="433900"/>
          </a:xfrm>
          <a:prstGeom prst="rect">
            <a:avLst/>
          </a:prstGeom>
        </p:spPr>
        <p:txBody>
          <a:bodyPr/>
          <a:lstStyle>
            <a:lvl1pPr marL="285750" indent="-285750">
              <a:lnSpc>
                <a:spcPts val="680"/>
              </a:lnSpc>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7" name="Rectangle 56">
            <a:extLst>
              <a:ext uri="{FF2B5EF4-FFF2-40B4-BE49-F238E27FC236}">
                <a16:creationId xmlns:a16="http://schemas.microsoft.com/office/drawing/2014/main" id="{475BB5B0-3871-BA44-A73E-B0E0B9DFE4CD}"/>
              </a:ext>
            </a:extLst>
          </p:cNvPr>
          <p:cNvSpPr/>
          <p:nvPr userDrawn="1"/>
        </p:nvSpPr>
        <p:spPr>
          <a:xfrm>
            <a:off x="621475" y="4005924"/>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8" name="Text Placeholder 2">
            <a:extLst>
              <a:ext uri="{FF2B5EF4-FFF2-40B4-BE49-F238E27FC236}">
                <a16:creationId xmlns:a16="http://schemas.microsoft.com/office/drawing/2014/main" id="{A4F70DE5-B6C9-EE4F-B8A2-266C602456FC}"/>
              </a:ext>
            </a:extLst>
          </p:cNvPr>
          <p:cNvSpPr>
            <a:spLocks noGrp="1"/>
          </p:cNvSpPr>
          <p:nvPr>
            <p:ph type="body" sz="quarter" idx="23" hasCustomPrompt="1"/>
          </p:nvPr>
        </p:nvSpPr>
        <p:spPr>
          <a:xfrm>
            <a:off x="901167" y="4078225"/>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3" name="Text Placeholder 6">
            <a:extLst>
              <a:ext uri="{FF2B5EF4-FFF2-40B4-BE49-F238E27FC236}">
                <a16:creationId xmlns:a16="http://schemas.microsoft.com/office/drawing/2014/main" id="{22DCF273-B652-8047-B0E5-F97B45DD9AEE}"/>
              </a:ext>
            </a:extLst>
          </p:cNvPr>
          <p:cNvSpPr>
            <a:spLocks noGrp="1"/>
          </p:cNvSpPr>
          <p:nvPr>
            <p:ph type="body" sz="quarter" idx="20" hasCustomPrompt="1"/>
          </p:nvPr>
        </p:nvSpPr>
        <p:spPr>
          <a:xfrm>
            <a:off x="3245277" y="3395854"/>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4" name="Rectangle 53">
            <a:extLst>
              <a:ext uri="{FF2B5EF4-FFF2-40B4-BE49-F238E27FC236}">
                <a16:creationId xmlns:a16="http://schemas.microsoft.com/office/drawing/2014/main" id="{507E2A8F-25A9-1047-B484-83DF6923B682}"/>
              </a:ext>
            </a:extLst>
          </p:cNvPr>
          <p:cNvSpPr/>
          <p:nvPr userDrawn="1"/>
        </p:nvSpPr>
        <p:spPr>
          <a:xfrm>
            <a:off x="621475" y="3324279"/>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5" name="Text Placeholder 2">
            <a:extLst>
              <a:ext uri="{FF2B5EF4-FFF2-40B4-BE49-F238E27FC236}">
                <a16:creationId xmlns:a16="http://schemas.microsoft.com/office/drawing/2014/main" id="{E9857C71-EF39-8145-BC2E-A0C3D7DB70AF}"/>
              </a:ext>
            </a:extLst>
          </p:cNvPr>
          <p:cNvSpPr>
            <a:spLocks noGrp="1"/>
          </p:cNvSpPr>
          <p:nvPr>
            <p:ph type="body" sz="quarter" idx="21" hasCustomPrompt="1"/>
          </p:nvPr>
        </p:nvSpPr>
        <p:spPr>
          <a:xfrm>
            <a:off x="901167" y="3396580"/>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50" name="Text Placeholder 6">
            <a:extLst>
              <a:ext uri="{FF2B5EF4-FFF2-40B4-BE49-F238E27FC236}">
                <a16:creationId xmlns:a16="http://schemas.microsoft.com/office/drawing/2014/main" id="{54B2BB05-6AEE-CF45-8B71-5D9F24E6DE3A}"/>
              </a:ext>
            </a:extLst>
          </p:cNvPr>
          <p:cNvSpPr>
            <a:spLocks noGrp="1"/>
          </p:cNvSpPr>
          <p:nvPr>
            <p:ph type="body" sz="quarter" idx="18" hasCustomPrompt="1"/>
          </p:nvPr>
        </p:nvSpPr>
        <p:spPr>
          <a:xfrm>
            <a:off x="3245277" y="2715960"/>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51" name="Rectangle 50">
            <a:extLst>
              <a:ext uri="{FF2B5EF4-FFF2-40B4-BE49-F238E27FC236}">
                <a16:creationId xmlns:a16="http://schemas.microsoft.com/office/drawing/2014/main" id="{EF7B13C0-C17E-AE47-876C-A9AE824A981B}"/>
              </a:ext>
            </a:extLst>
          </p:cNvPr>
          <p:cNvSpPr/>
          <p:nvPr userDrawn="1"/>
        </p:nvSpPr>
        <p:spPr>
          <a:xfrm>
            <a:off x="621475" y="2644385"/>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52" name="Text Placeholder 2">
            <a:extLst>
              <a:ext uri="{FF2B5EF4-FFF2-40B4-BE49-F238E27FC236}">
                <a16:creationId xmlns:a16="http://schemas.microsoft.com/office/drawing/2014/main" id="{15B3569B-E766-B44C-8E46-A151274841CD}"/>
              </a:ext>
            </a:extLst>
          </p:cNvPr>
          <p:cNvSpPr>
            <a:spLocks noGrp="1"/>
          </p:cNvSpPr>
          <p:nvPr>
            <p:ph type="body" sz="quarter" idx="19" hasCustomPrompt="1"/>
          </p:nvPr>
        </p:nvSpPr>
        <p:spPr>
          <a:xfrm>
            <a:off x="901167" y="2716686"/>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47" name="Text Placeholder 6">
            <a:extLst>
              <a:ext uri="{FF2B5EF4-FFF2-40B4-BE49-F238E27FC236}">
                <a16:creationId xmlns:a16="http://schemas.microsoft.com/office/drawing/2014/main" id="{C021271B-E1CF-C045-ACD7-BC5608F0D978}"/>
              </a:ext>
            </a:extLst>
          </p:cNvPr>
          <p:cNvSpPr>
            <a:spLocks noGrp="1"/>
          </p:cNvSpPr>
          <p:nvPr>
            <p:ph type="body" sz="quarter" idx="16" hasCustomPrompt="1"/>
          </p:nvPr>
        </p:nvSpPr>
        <p:spPr>
          <a:xfrm>
            <a:off x="3245277" y="2034705"/>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48" name="Rectangle 47">
            <a:extLst>
              <a:ext uri="{FF2B5EF4-FFF2-40B4-BE49-F238E27FC236}">
                <a16:creationId xmlns:a16="http://schemas.microsoft.com/office/drawing/2014/main" id="{69A46844-5B79-FF41-813C-1F02DE5A35B4}"/>
              </a:ext>
            </a:extLst>
          </p:cNvPr>
          <p:cNvSpPr/>
          <p:nvPr userDrawn="1"/>
        </p:nvSpPr>
        <p:spPr>
          <a:xfrm>
            <a:off x="621475" y="196313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49" name="Text Placeholder 2">
            <a:extLst>
              <a:ext uri="{FF2B5EF4-FFF2-40B4-BE49-F238E27FC236}">
                <a16:creationId xmlns:a16="http://schemas.microsoft.com/office/drawing/2014/main" id="{D57DA86E-93EB-884B-B693-09BCE59D382A}"/>
              </a:ext>
            </a:extLst>
          </p:cNvPr>
          <p:cNvSpPr>
            <a:spLocks noGrp="1"/>
          </p:cNvSpPr>
          <p:nvPr>
            <p:ph type="body" sz="quarter" idx="17" hasCustomPrompt="1"/>
          </p:nvPr>
        </p:nvSpPr>
        <p:spPr>
          <a:xfrm>
            <a:off x="901167" y="203543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7" name="Text Placeholder 6">
            <a:extLst>
              <a:ext uri="{FF2B5EF4-FFF2-40B4-BE49-F238E27FC236}">
                <a16:creationId xmlns:a16="http://schemas.microsoft.com/office/drawing/2014/main" id="{A1CDBA1D-AE94-C94D-88D9-32761D2D1D93}"/>
              </a:ext>
            </a:extLst>
          </p:cNvPr>
          <p:cNvSpPr>
            <a:spLocks noGrp="1"/>
          </p:cNvSpPr>
          <p:nvPr>
            <p:ph type="body" sz="quarter" idx="15" hasCustomPrompt="1"/>
          </p:nvPr>
        </p:nvSpPr>
        <p:spPr>
          <a:xfrm>
            <a:off x="3245277" y="1366975"/>
            <a:ext cx="5919788" cy="433900"/>
          </a:xfrm>
          <a:prstGeom prst="rect">
            <a:avLst/>
          </a:prstGeom>
        </p:spPr>
        <p:txBody>
          <a:bodyPr/>
          <a:lstStyle>
            <a:lvl1pPr marL="117475" indent="-117475" algn="l" defTabSz="914400" rtl="0" eaLnBrk="1" latinLnBrk="0" hangingPunct="1">
              <a:lnSpc>
                <a:spcPts val="680"/>
              </a:lnSpc>
              <a:spcBef>
                <a:spcPts val="1000"/>
              </a:spcBef>
              <a:buFont typeface="Arial" panose="020B0604020202020204" pitchFamily="34" charset="0"/>
              <a:buChar char="•"/>
              <a:tabLst/>
              <a:defRPr sz="1400">
                <a:solidFill>
                  <a:schemeClr val="accent1"/>
                </a:solidFill>
                <a:latin typeface="DM Sans" pitchFamily="2" charset="77"/>
              </a:defRPr>
            </a:lvl1pPr>
          </a:lstStyle>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a:p>
            <a:pPr marL="117475" lvl="0" indent="-117475" algn="l" defTabSz="914400" rtl="0" eaLnBrk="1" latinLnBrk="0" hangingPunct="1">
              <a:lnSpc>
                <a:spcPts val="680"/>
              </a:lnSpc>
              <a:spcBef>
                <a:spcPts val="1000"/>
              </a:spcBef>
              <a:buFont typeface="Arial" panose="020B0604020202020204" pitchFamily="34" charset="0"/>
              <a:buChar char="•"/>
              <a:tabLst/>
            </a:pPr>
            <a:r>
              <a:rPr lang="en-US" dirty="0"/>
              <a:t>Content</a:t>
            </a:r>
          </a:p>
        </p:txBody>
      </p:sp>
      <p:sp>
        <p:nvSpPr>
          <p:cNvPr id="18" name="Rectangle 17">
            <a:extLst>
              <a:ext uri="{FF2B5EF4-FFF2-40B4-BE49-F238E27FC236}">
                <a16:creationId xmlns:a16="http://schemas.microsoft.com/office/drawing/2014/main" id="{23F8DF81-088C-1A49-B135-D66D8C9A0104}"/>
              </a:ext>
            </a:extLst>
          </p:cNvPr>
          <p:cNvSpPr/>
          <p:nvPr userDrawn="1"/>
        </p:nvSpPr>
        <p:spPr>
          <a:xfrm>
            <a:off x="621475" y="1295400"/>
            <a:ext cx="2464389" cy="575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3" name="Text Placeholder 2">
            <a:extLst>
              <a:ext uri="{FF2B5EF4-FFF2-40B4-BE49-F238E27FC236}">
                <a16:creationId xmlns:a16="http://schemas.microsoft.com/office/drawing/2014/main" id="{4ACA0CC5-A483-364A-90E5-8242F825988B}"/>
              </a:ext>
            </a:extLst>
          </p:cNvPr>
          <p:cNvSpPr>
            <a:spLocks noGrp="1"/>
          </p:cNvSpPr>
          <p:nvPr>
            <p:ph type="body" sz="quarter" idx="14" hasCustomPrompt="1"/>
          </p:nvPr>
        </p:nvSpPr>
        <p:spPr>
          <a:xfrm>
            <a:off x="901167" y="1367701"/>
            <a:ext cx="1905001" cy="433174"/>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Good example of structure and organization of info</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261980680"/>
      </p:ext>
    </p:extLst>
  </p:cSld>
  <p:clrMapOvr>
    <a:masterClrMapping/>
  </p:clrMapOvr>
  <p:transition spd="med">
    <p:pull/>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Column Grid 3">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516BDCF-57EA-F942-906F-F83520689B97}"/>
              </a:ext>
            </a:extLst>
          </p:cNvPr>
          <p:cNvSpPr/>
          <p:nvPr userDrawn="1"/>
        </p:nvSpPr>
        <p:spPr>
          <a:xfrm flipH="1">
            <a:off x="609600"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6" name="Text Placeholder 5">
            <a:extLst>
              <a:ext uri="{FF2B5EF4-FFF2-40B4-BE49-F238E27FC236}">
                <a16:creationId xmlns:a16="http://schemas.microsoft.com/office/drawing/2014/main" id="{A97F9031-FFCE-ED41-95DE-6D1AF1832D7B}"/>
              </a:ext>
            </a:extLst>
          </p:cNvPr>
          <p:cNvSpPr>
            <a:spLocks noGrp="1"/>
          </p:cNvSpPr>
          <p:nvPr>
            <p:ph type="body" sz="quarter" idx="14" hasCustomPrompt="1"/>
          </p:nvPr>
        </p:nvSpPr>
        <p:spPr>
          <a:xfrm>
            <a:off x="794600"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Three column grid slide title</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8" name="Rectangle 1">
            <a:extLst>
              <a:ext uri="{FF2B5EF4-FFF2-40B4-BE49-F238E27FC236}">
                <a16:creationId xmlns:a16="http://schemas.microsoft.com/office/drawing/2014/main" id="{560840C8-C8B2-2940-96F1-BB12CE7806F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38" name="Straight Connector 37">
            <a:extLst>
              <a:ext uri="{FF2B5EF4-FFF2-40B4-BE49-F238E27FC236}">
                <a16:creationId xmlns:a16="http://schemas.microsoft.com/office/drawing/2014/main" id="{576A5CF7-B741-2548-87F5-23C173EAA153}"/>
              </a:ext>
            </a:extLst>
          </p:cNvPr>
          <p:cNvCxnSpPr>
            <a:cxnSpLocks/>
          </p:cNvCxnSpPr>
          <p:nvPr userDrawn="1"/>
        </p:nvCxnSpPr>
        <p:spPr>
          <a:xfrm>
            <a:off x="794600"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C794381-AB53-254F-9C04-A8D3A193CEAF}"/>
              </a:ext>
            </a:extLst>
          </p:cNvPr>
          <p:cNvSpPr>
            <a:spLocks noGrp="1"/>
          </p:cNvSpPr>
          <p:nvPr>
            <p:ph type="body" sz="quarter" idx="17" hasCustomPrompt="1"/>
          </p:nvPr>
        </p:nvSpPr>
        <p:spPr>
          <a:xfrm>
            <a:off x="794600"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67" name="Text Placeholder 9">
            <a:extLst>
              <a:ext uri="{FF2B5EF4-FFF2-40B4-BE49-F238E27FC236}">
                <a16:creationId xmlns:a16="http://schemas.microsoft.com/office/drawing/2014/main" id="{FAF6D016-79FA-2A4C-A6E8-081ABC00A9A9}"/>
              </a:ext>
            </a:extLst>
          </p:cNvPr>
          <p:cNvSpPr>
            <a:spLocks noGrp="1"/>
          </p:cNvSpPr>
          <p:nvPr>
            <p:ph type="body" sz="quarter" idx="20" hasCustomPrompt="1"/>
          </p:nvPr>
        </p:nvSpPr>
        <p:spPr>
          <a:xfrm>
            <a:off x="794600"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
        <p:nvSpPr>
          <p:cNvPr id="32" name="Rectangle 31">
            <a:extLst>
              <a:ext uri="{FF2B5EF4-FFF2-40B4-BE49-F238E27FC236}">
                <a16:creationId xmlns:a16="http://schemas.microsoft.com/office/drawing/2014/main" id="{BE649CF1-6522-5C48-BB21-FB8CBF58033E}"/>
              </a:ext>
            </a:extLst>
          </p:cNvPr>
          <p:cNvSpPr/>
          <p:nvPr userDrawn="1"/>
        </p:nvSpPr>
        <p:spPr>
          <a:xfrm flipH="1">
            <a:off x="3998175"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33" name="Text Placeholder 5">
            <a:extLst>
              <a:ext uri="{FF2B5EF4-FFF2-40B4-BE49-F238E27FC236}">
                <a16:creationId xmlns:a16="http://schemas.microsoft.com/office/drawing/2014/main" id="{464F49F2-044E-1048-87F5-79E2994D2AC0}"/>
              </a:ext>
            </a:extLst>
          </p:cNvPr>
          <p:cNvSpPr>
            <a:spLocks noGrp="1"/>
          </p:cNvSpPr>
          <p:nvPr>
            <p:ph type="body" sz="quarter" idx="21" hasCustomPrompt="1"/>
          </p:nvPr>
        </p:nvSpPr>
        <p:spPr>
          <a:xfrm>
            <a:off x="4183175"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cxnSp>
        <p:nvCxnSpPr>
          <p:cNvPr id="34" name="Straight Connector 33">
            <a:extLst>
              <a:ext uri="{FF2B5EF4-FFF2-40B4-BE49-F238E27FC236}">
                <a16:creationId xmlns:a16="http://schemas.microsoft.com/office/drawing/2014/main" id="{95818F62-797F-0A47-8024-EC426C66A0E7}"/>
              </a:ext>
            </a:extLst>
          </p:cNvPr>
          <p:cNvCxnSpPr>
            <a:cxnSpLocks/>
          </p:cNvCxnSpPr>
          <p:nvPr userDrawn="1"/>
        </p:nvCxnSpPr>
        <p:spPr>
          <a:xfrm>
            <a:off x="4183175"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5" name="Text Placeholder 9">
            <a:extLst>
              <a:ext uri="{FF2B5EF4-FFF2-40B4-BE49-F238E27FC236}">
                <a16:creationId xmlns:a16="http://schemas.microsoft.com/office/drawing/2014/main" id="{5E1A65F0-0D7E-0142-8629-CDCDF8605AC5}"/>
              </a:ext>
            </a:extLst>
          </p:cNvPr>
          <p:cNvSpPr>
            <a:spLocks noGrp="1"/>
          </p:cNvSpPr>
          <p:nvPr>
            <p:ph type="body" sz="quarter" idx="22" hasCustomPrompt="1"/>
          </p:nvPr>
        </p:nvSpPr>
        <p:spPr>
          <a:xfrm>
            <a:off x="4183175"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36" name="Text Placeholder 9">
            <a:extLst>
              <a:ext uri="{FF2B5EF4-FFF2-40B4-BE49-F238E27FC236}">
                <a16:creationId xmlns:a16="http://schemas.microsoft.com/office/drawing/2014/main" id="{06A8C8F5-9375-3E48-B7A5-305E4DC4E46B}"/>
              </a:ext>
            </a:extLst>
          </p:cNvPr>
          <p:cNvSpPr>
            <a:spLocks noGrp="1"/>
          </p:cNvSpPr>
          <p:nvPr>
            <p:ph type="body" sz="quarter" idx="23" hasCustomPrompt="1"/>
          </p:nvPr>
        </p:nvSpPr>
        <p:spPr>
          <a:xfrm>
            <a:off x="4183175"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
        <p:nvSpPr>
          <p:cNvPr id="37" name="Rectangle 36">
            <a:extLst>
              <a:ext uri="{FF2B5EF4-FFF2-40B4-BE49-F238E27FC236}">
                <a16:creationId xmlns:a16="http://schemas.microsoft.com/office/drawing/2014/main" id="{3FD3A0A4-8601-724D-A381-EE4602AE0AC0}"/>
              </a:ext>
            </a:extLst>
          </p:cNvPr>
          <p:cNvSpPr/>
          <p:nvPr userDrawn="1"/>
        </p:nvSpPr>
        <p:spPr>
          <a:xfrm flipH="1">
            <a:off x="7350975" y="1295400"/>
            <a:ext cx="2931375" cy="4157741"/>
          </a:xfrm>
          <a:prstGeom prst="rect">
            <a:avLst/>
          </a:prstGeom>
          <a:solidFill>
            <a:schemeClr val="accent1"/>
          </a:solidFill>
          <a:ln w="635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509221">
              <a:defRPr/>
            </a:pPr>
            <a:endParaRPr lang="en-US" sz="1133" b="1">
              <a:solidFill>
                <a:schemeClr val="tx2"/>
              </a:solidFill>
              <a:latin typeface="DM Sans" pitchFamily="2" charset="77"/>
              <a:cs typeface="Trebuchet MS"/>
            </a:endParaRPr>
          </a:p>
        </p:txBody>
      </p:sp>
      <p:sp>
        <p:nvSpPr>
          <p:cNvPr id="41" name="Text Placeholder 5">
            <a:extLst>
              <a:ext uri="{FF2B5EF4-FFF2-40B4-BE49-F238E27FC236}">
                <a16:creationId xmlns:a16="http://schemas.microsoft.com/office/drawing/2014/main" id="{B9A96BEA-7EF5-E641-A9BA-38335959DA50}"/>
              </a:ext>
            </a:extLst>
          </p:cNvPr>
          <p:cNvSpPr>
            <a:spLocks noGrp="1"/>
          </p:cNvSpPr>
          <p:nvPr>
            <p:ph type="body" sz="quarter" idx="24" hasCustomPrompt="1"/>
          </p:nvPr>
        </p:nvSpPr>
        <p:spPr>
          <a:xfrm>
            <a:off x="7535975" y="1533847"/>
            <a:ext cx="2667000" cy="228600"/>
          </a:xfrm>
          <a:prstGeom prst="rect">
            <a:avLst/>
          </a:prstGeom>
        </p:spPr>
        <p:txBody>
          <a:bodyPr/>
          <a:lstStyle>
            <a:lvl1pPr marL="0" indent="0">
              <a:buNone/>
              <a:defRPr sz="1200" b="1" cap="all" spc="300" baseline="0">
                <a:solidFill>
                  <a:schemeClr val="bg1"/>
                </a:solidFill>
                <a:latin typeface="DM Sans" pitchFamily="2" charset="77"/>
              </a:defRPr>
            </a:lvl1pPr>
          </a:lstStyle>
          <a:p>
            <a:pPr lvl="0"/>
            <a:r>
              <a:rPr lang="en-US" dirty="0"/>
              <a:t>TITLE</a:t>
            </a:r>
          </a:p>
        </p:txBody>
      </p:sp>
      <p:cxnSp>
        <p:nvCxnSpPr>
          <p:cNvPr id="42" name="Straight Connector 41">
            <a:extLst>
              <a:ext uri="{FF2B5EF4-FFF2-40B4-BE49-F238E27FC236}">
                <a16:creationId xmlns:a16="http://schemas.microsoft.com/office/drawing/2014/main" id="{7E0EA302-3E86-8E46-BB1F-A055215E520B}"/>
              </a:ext>
            </a:extLst>
          </p:cNvPr>
          <p:cNvCxnSpPr>
            <a:cxnSpLocks/>
          </p:cNvCxnSpPr>
          <p:nvPr userDrawn="1"/>
        </p:nvCxnSpPr>
        <p:spPr>
          <a:xfrm>
            <a:off x="7535975" y="1893566"/>
            <a:ext cx="1298575"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5" name="Text Placeholder 9">
            <a:extLst>
              <a:ext uri="{FF2B5EF4-FFF2-40B4-BE49-F238E27FC236}">
                <a16:creationId xmlns:a16="http://schemas.microsoft.com/office/drawing/2014/main" id="{0BB54BBD-F4EC-C449-B8A6-19873CFED176}"/>
              </a:ext>
            </a:extLst>
          </p:cNvPr>
          <p:cNvSpPr>
            <a:spLocks noGrp="1"/>
          </p:cNvSpPr>
          <p:nvPr>
            <p:ph type="body" sz="quarter" idx="25" hasCustomPrompt="1"/>
          </p:nvPr>
        </p:nvSpPr>
        <p:spPr>
          <a:xfrm>
            <a:off x="7535975" y="2000552"/>
            <a:ext cx="2593975" cy="650875"/>
          </a:xfrm>
          <a:prstGeom prst="rect">
            <a:avLst/>
          </a:prstGeom>
        </p:spPr>
        <p:txBody>
          <a:bodyPr/>
          <a:lstStyle>
            <a:lvl1pPr marL="0" indent="0">
              <a:buNone/>
              <a:defRPr sz="2130" b="1">
                <a:solidFill>
                  <a:schemeClr val="bg1"/>
                </a:solidFill>
                <a:latin typeface="DM Sans" pitchFamily="2" charset="77"/>
              </a:defRPr>
            </a:lvl1pPr>
          </a:lstStyle>
          <a:p>
            <a:pPr lvl="0"/>
            <a:r>
              <a:rPr lang="en-US" dirty="0"/>
              <a:t>Headline</a:t>
            </a:r>
          </a:p>
        </p:txBody>
      </p:sp>
      <p:sp>
        <p:nvSpPr>
          <p:cNvPr id="46" name="Text Placeholder 9">
            <a:extLst>
              <a:ext uri="{FF2B5EF4-FFF2-40B4-BE49-F238E27FC236}">
                <a16:creationId xmlns:a16="http://schemas.microsoft.com/office/drawing/2014/main" id="{C666E089-8858-3047-9700-618BC9F3AD53}"/>
              </a:ext>
            </a:extLst>
          </p:cNvPr>
          <p:cNvSpPr>
            <a:spLocks noGrp="1"/>
          </p:cNvSpPr>
          <p:nvPr>
            <p:ph type="body" sz="quarter" idx="26" hasCustomPrompt="1"/>
          </p:nvPr>
        </p:nvSpPr>
        <p:spPr>
          <a:xfrm>
            <a:off x="7535975" y="2643548"/>
            <a:ext cx="2593975" cy="2151696"/>
          </a:xfrm>
          <a:prstGeom prst="rect">
            <a:avLst/>
          </a:prstGeom>
        </p:spPr>
        <p:txBody>
          <a:bodyPr/>
          <a:lstStyle>
            <a:lvl1pPr marL="0" indent="0">
              <a:buNone/>
              <a:defRPr sz="2130" b="0">
                <a:solidFill>
                  <a:schemeClr val="bg1"/>
                </a:solidFill>
                <a:latin typeface="DM Sans" pitchFamily="2" charset="77"/>
              </a:defRPr>
            </a:lvl1pPr>
          </a:lstStyle>
          <a:p>
            <a:pPr lvl="0"/>
            <a:r>
              <a:rPr lang="en-US" dirty="0"/>
              <a:t>Content</a:t>
            </a:r>
          </a:p>
        </p:txBody>
      </p:sp>
    </p:spTree>
    <p:extLst>
      <p:ext uri="{BB962C8B-B14F-4D97-AF65-F5344CB8AC3E}">
        <p14:creationId xmlns:p14="http://schemas.microsoft.com/office/powerpoint/2010/main" val="1408360892"/>
      </p:ext>
    </p:extLst>
  </p:cSld>
  <p:clrMapOvr>
    <a:masterClrMapping/>
  </p:clrMapOvr>
  <p:transition spd="med">
    <p:pull/>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mparison Gri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B3088737-DA3B-6940-B72F-7C6741BEA5C9}"/>
              </a:ext>
            </a:extLst>
          </p:cNvPr>
          <p:cNvSpPr>
            <a:spLocks noGrp="1"/>
          </p:cNvSpPr>
          <p:nvPr>
            <p:ph type="body" sz="quarter" idx="21" hasCustomPrompt="1"/>
          </p:nvPr>
        </p:nvSpPr>
        <p:spPr>
          <a:xfrm>
            <a:off x="2674406" y="333518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1" name="Text Placeholder 16">
            <a:extLst>
              <a:ext uri="{FF2B5EF4-FFF2-40B4-BE49-F238E27FC236}">
                <a16:creationId xmlns:a16="http://schemas.microsoft.com/office/drawing/2014/main" id="{2CC5A2C6-D42C-9D4C-95BC-33F32D2F201C}"/>
              </a:ext>
            </a:extLst>
          </p:cNvPr>
          <p:cNvSpPr>
            <a:spLocks noGrp="1"/>
          </p:cNvSpPr>
          <p:nvPr>
            <p:ph type="body" sz="quarter" idx="22" hasCustomPrompt="1"/>
          </p:nvPr>
        </p:nvSpPr>
        <p:spPr>
          <a:xfrm>
            <a:off x="2674406"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2" name="Text Placeholder 16">
            <a:extLst>
              <a:ext uri="{FF2B5EF4-FFF2-40B4-BE49-F238E27FC236}">
                <a16:creationId xmlns:a16="http://schemas.microsoft.com/office/drawing/2014/main" id="{686D4976-5839-9D43-8740-1F29C451EC08}"/>
              </a:ext>
            </a:extLst>
          </p:cNvPr>
          <p:cNvSpPr>
            <a:spLocks noGrp="1"/>
          </p:cNvSpPr>
          <p:nvPr>
            <p:ph type="body" sz="quarter" idx="23" hasCustomPrompt="1"/>
          </p:nvPr>
        </p:nvSpPr>
        <p:spPr>
          <a:xfrm>
            <a:off x="2677077" y="5364213"/>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3" name="Text Placeholder 16">
            <a:extLst>
              <a:ext uri="{FF2B5EF4-FFF2-40B4-BE49-F238E27FC236}">
                <a16:creationId xmlns:a16="http://schemas.microsoft.com/office/drawing/2014/main" id="{85AF2F82-7DDA-CB49-BE05-907E0A3E5F4F}"/>
              </a:ext>
            </a:extLst>
          </p:cNvPr>
          <p:cNvSpPr>
            <a:spLocks noGrp="1"/>
          </p:cNvSpPr>
          <p:nvPr>
            <p:ph type="body" sz="quarter" idx="24" hasCustomPrompt="1"/>
          </p:nvPr>
        </p:nvSpPr>
        <p:spPr>
          <a:xfrm>
            <a:off x="5783160" y="333056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4" name="Text Placeholder 16">
            <a:extLst>
              <a:ext uri="{FF2B5EF4-FFF2-40B4-BE49-F238E27FC236}">
                <a16:creationId xmlns:a16="http://schemas.microsoft.com/office/drawing/2014/main" id="{34619595-CE6A-B64F-9699-5C2CF8B02EF2}"/>
              </a:ext>
            </a:extLst>
          </p:cNvPr>
          <p:cNvSpPr>
            <a:spLocks noGrp="1"/>
          </p:cNvSpPr>
          <p:nvPr>
            <p:ph type="body" sz="quarter" idx="25" hasCustomPrompt="1"/>
          </p:nvPr>
        </p:nvSpPr>
        <p:spPr>
          <a:xfrm>
            <a:off x="5783160"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0" name="Text Placeholder 16">
            <a:extLst>
              <a:ext uri="{FF2B5EF4-FFF2-40B4-BE49-F238E27FC236}">
                <a16:creationId xmlns:a16="http://schemas.microsoft.com/office/drawing/2014/main" id="{0E8FA87F-8ED6-6143-8F23-EF0B9B6D50C6}"/>
              </a:ext>
            </a:extLst>
          </p:cNvPr>
          <p:cNvSpPr>
            <a:spLocks noGrp="1"/>
          </p:cNvSpPr>
          <p:nvPr>
            <p:ph type="body" sz="quarter" idx="26" hasCustomPrompt="1"/>
          </p:nvPr>
        </p:nvSpPr>
        <p:spPr>
          <a:xfrm>
            <a:off x="5783160" y="5374808"/>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1" name="Text Placeholder 16">
            <a:extLst>
              <a:ext uri="{FF2B5EF4-FFF2-40B4-BE49-F238E27FC236}">
                <a16:creationId xmlns:a16="http://schemas.microsoft.com/office/drawing/2014/main" id="{471F9AB6-AEFD-EC43-A31F-7CB38B26D962}"/>
              </a:ext>
            </a:extLst>
          </p:cNvPr>
          <p:cNvSpPr>
            <a:spLocks noGrp="1"/>
          </p:cNvSpPr>
          <p:nvPr>
            <p:ph type="body" sz="quarter" idx="27" hasCustomPrompt="1"/>
          </p:nvPr>
        </p:nvSpPr>
        <p:spPr>
          <a:xfrm>
            <a:off x="8949559" y="3330566"/>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2" name="Text Placeholder 16">
            <a:extLst>
              <a:ext uri="{FF2B5EF4-FFF2-40B4-BE49-F238E27FC236}">
                <a16:creationId xmlns:a16="http://schemas.microsoft.com/office/drawing/2014/main" id="{E6CD2007-0F3E-2641-BE1F-944BCC3C04B4}"/>
              </a:ext>
            </a:extLst>
          </p:cNvPr>
          <p:cNvSpPr>
            <a:spLocks noGrp="1"/>
          </p:cNvSpPr>
          <p:nvPr>
            <p:ph type="body" sz="quarter" idx="28" hasCustomPrompt="1"/>
          </p:nvPr>
        </p:nvSpPr>
        <p:spPr>
          <a:xfrm>
            <a:off x="8949559" y="4352687"/>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73" name="Text Placeholder 16">
            <a:extLst>
              <a:ext uri="{FF2B5EF4-FFF2-40B4-BE49-F238E27FC236}">
                <a16:creationId xmlns:a16="http://schemas.microsoft.com/office/drawing/2014/main" id="{FF738ABD-F5D4-884F-814B-037C9EA0DCE5}"/>
              </a:ext>
            </a:extLst>
          </p:cNvPr>
          <p:cNvSpPr>
            <a:spLocks noGrp="1"/>
          </p:cNvSpPr>
          <p:nvPr>
            <p:ph type="body" sz="quarter" idx="29" hasCustomPrompt="1"/>
          </p:nvPr>
        </p:nvSpPr>
        <p:spPr>
          <a:xfrm>
            <a:off x="8949559" y="5378510"/>
            <a:ext cx="2057400" cy="500062"/>
          </a:xfrm>
          <a:prstGeom prst="rect">
            <a:avLst/>
          </a:prstGeom>
        </p:spPr>
        <p:txBody>
          <a:bodyPr/>
          <a:lstStyle>
            <a:lvl1pPr marL="0" indent="0" algn="ctr">
              <a:buNone/>
              <a:defRPr sz="1800" b="1">
                <a:solidFill>
                  <a:schemeClr val="accent1"/>
                </a:solidFill>
                <a:latin typeface="DM Sans" pitchFamily="2" charset="77"/>
              </a:defRPr>
            </a:lvl1pPr>
          </a:lstStyle>
          <a:p>
            <a:pPr lvl="0"/>
            <a:r>
              <a:rPr lang="en-US" dirty="0"/>
              <a:t>XY%</a:t>
            </a:r>
          </a:p>
        </p:txBody>
      </p:sp>
      <p:sp>
        <p:nvSpPr>
          <p:cNvPr id="60" name="Text Placeholder 14">
            <a:extLst>
              <a:ext uri="{FF2B5EF4-FFF2-40B4-BE49-F238E27FC236}">
                <a16:creationId xmlns:a16="http://schemas.microsoft.com/office/drawing/2014/main" id="{3D40435F-D245-7B4F-8EDF-181DB8D77C0E}"/>
              </a:ext>
            </a:extLst>
          </p:cNvPr>
          <p:cNvSpPr>
            <a:spLocks noGrp="1"/>
          </p:cNvSpPr>
          <p:nvPr>
            <p:ph type="body" sz="quarter" idx="20" hasCustomPrompt="1"/>
          </p:nvPr>
        </p:nvSpPr>
        <p:spPr>
          <a:xfrm>
            <a:off x="5275699" y="1948096"/>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15" name="Text Placeholder 14">
            <a:extLst>
              <a:ext uri="{FF2B5EF4-FFF2-40B4-BE49-F238E27FC236}">
                <a16:creationId xmlns:a16="http://schemas.microsoft.com/office/drawing/2014/main" id="{21526757-A4C8-8744-9494-64097B4D5F6C}"/>
              </a:ext>
            </a:extLst>
          </p:cNvPr>
          <p:cNvSpPr>
            <a:spLocks noGrp="1"/>
          </p:cNvSpPr>
          <p:nvPr>
            <p:ph type="body" sz="quarter" idx="17" hasCustomPrompt="1"/>
          </p:nvPr>
        </p:nvSpPr>
        <p:spPr>
          <a:xfrm>
            <a:off x="2177242"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8" name="Text Placeholder 14">
            <a:extLst>
              <a:ext uri="{FF2B5EF4-FFF2-40B4-BE49-F238E27FC236}">
                <a16:creationId xmlns:a16="http://schemas.microsoft.com/office/drawing/2014/main" id="{795F2C69-8540-6B47-8B8B-91945EC7DFCA}"/>
              </a:ext>
            </a:extLst>
          </p:cNvPr>
          <p:cNvSpPr>
            <a:spLocks noGrp="1"/>
          </p:cNvSpPr>
          <p:nvPr>
            <p:ph type="body" sz="quarter" idx="18" hasCustomPrompt="1"/>
          </p:nvPr>
        </p:nvSpPr>
        <p:spPr>
          <a:xfrm>
            <a:off x="5285996"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9" name="Text Placeholder 14">
            <a:extLst>
              <a:ext uri="{FF2B5EF4-FFF2-40B4-BE49-F238E27FC236}">
                <a16:creationId xmlns:a16="http://schemas.microsoft.com/office/drawing/2014/main" id="{A07CFCBC-7B4F-3143-955A-893FC84CAB26}"/>
              </a:ext>
            </a:extLst>
          </p:cNvPr>
          <p:cNvSpPr>
            <a:spLocks noGrp="1"/>
          </p:cNvSpPr>
          <p:nvPr>
            <p:ph type="body" sz="quarter" idx="19" hasCustomPrompt="1"/>
          </p:nvPr>
        </p:nvSpPr>
        <p:spPr>
          <a:xfrm>
            <a:off x="8452395" y="2287730"/>
            <a:ext cx="2895600" cy="322263"/>
          </a:xfrm>
          <a:prstGeom prst="rect">
            <a:avLst/>
          </a:prstGeom>
        </p:spPr>
        <p:txBody>
          <a:bodyPr/>
          <a:lstStyle>
            <a:lvl1pPr marL="0" indent="0" algn="ctr">
              <a:buNone/>
              <a:defRPr sz="1200" b="1">
                <a:solidFill>
                  <a:schemeClr val="accent1"/>
                </a:solidFill>
                <a:latin typeface="DM Sans" pitchFamily="2" charset="77"/>
              </a:defRPr>
            </a:lvl1pPr>
          </a:lstStyle>
          <a:p>
            <a:pPr lvl="0"/>
            <a:r>
              <a:rPr lang="en-US" dirty="0"/>
              <a:t>Subject</a:t>
            </a:r>
          </a:p>
        </p:txBody>
      </p:sp>
      <p:sp>
        <p:nvSpPr>
          <p:cNvPr id="57" name="Text Placeholder 7">
            <a:extLst>
              <a:ext uri="{FF2B5EF4-FFF2-40B4-BE49-F238E27FC236}">
                <a16:creationId xmlns:a16="http://schemas.microsoft.com/office/drawing/2014/main" id="{2B1A17D0-4DC7-DA4E-B025-974EE7995250}"/>
              </a:ext>
            </a:extLst>
          </p:cNvPr>
          <p:cNvSpPr>
            <a:spLocks noGrp="1"/>
          </p:cNvSpPr>
          <p:nvPr>
            <p:ph type="body" sz="quarter" idx="16" hasCustomPrompt="1"/>
          </p:nvPr>
        </p:nvSpPr>
        <p:spPr>
          <a:xfrm>
            <a:off x="582881" y="5345668"/>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3</a:t>
            </a:r>
          </a:p>
        </p:txBody>
      </p:sp>
      <p:sp>
        <p:nvSpPr>
          <p:cNvPr id="56" name="Text Placeholder 7">
            <a:extLst>
              <a:ext uri="{FF2B5EF4-FFF2-40B4-BE49-F238E27FC236}">
                <a16:creationId xmlns:a16="http://schemas.microsoft.com/office/drawing/2014/main" id="{10256421-C4E7-AB40-901C-B2B62963A1EE}"/>
              </a:ext>
            </a:extLst>
          </p:cNvPr>
          <p:cNvSpPr>
            <a:spLocks noGrp="1"/>
          </p:cNvSpPr>
          <p:nvPr>
            <p:ph type="body" sz="quarter" idx="15" hasCustomPrompt="1"/>
          </p:nvPr>
        </p:nvSpPr>
        <p:spPr>
          <a:xfrm>
            <a:off x="582881" y="4328167"/>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2</a:t>
            </a:r>
          </a:p>
        </p:txBody>
      </p:sp>
      <p:sp>
        <p:nvSpPr>
          <p:cNvPr id="8" name="Text Placeholder 7">
            <a:extLst>
              <a:ext uri="{FF2B5EF4-FFF2-40B4-BE49-F238E27FC236}">
                <a16:creationId xmlns:a16="http://schemas.microsoft.com/office/drawing/2014/main" id="{31A193A7-18FF-6844-9408-763F10877222}"/>
              </a:ext>
            </a:extLst>
          </p:cNvPr>
          <p:cNvSpPr>
            <a:spLocks noGrp="1"/>
          </p:cNvSpPr>
          <p:nvPr>
            <p:ph type="body" sz="quarter" idx="14" hasCustomPrompt="1"/>
          </p:nvPr>
        </p:nvSpPr>
        <p:spPr>
          <a:xfrm>
            <a:off x="582881" y="3310666"/>
            <a:ext cx="1479176" cy="863548"/>
          </a:xfrm>
          <a:prstGeom prst="rect">
            <a:avLst/>
          </a:prstGeom>
        </p:spPr>
        <p:txBody>
          <a:bodyPr/>
          <a:lstStyle>
            <a:lvl1pPr marL="0" indent="0" algn="r">
              <a:buNone/>
              <a:defRPr sz="1200" b="1" cap="all" baseline="0">
                <a:solidFill>
                  <a:schemeClr val="accent1"/>
                </a:solidFill>
                <a:latin typeface="DM Sans" pitchFamily="2" charset="77"/>
              </a:defRPr>
            </a:lvl1pPr>
          </a:lstStyle>
          <a:p>
            <a:pPr lvl="0"/>
            <a:r>
              <a:rPr lang="en-US" dirty="0"/>
              <a:t>LINE ITEM 1</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Comparison grid</a:t>
            </a:r>
          </a:p>
        </p:txBody>
      </p:sp>
      <p:sp>
        <p:nvSpPr>
          <p:cNvPr id="23" name="Rectangle 1">
            <a:extLst>
              <a:ext uri="{FF2B5EF4-FFF2-40B4-BE49-F238E27FC236}">
                <a16:creationId xmlns:a16="http://schemas.microsoft.com/office/drawing/2014/main" id="{3136B6BA-9859-3C49-99C5-E8CFAD1C38C2}"/>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54" name="Straight Connector 53">
            <a:extLst>
              <a:ext uri="{FF2B5EF4-FFF2-40B4-BE49-F238E27FC236}">
                <a16:creationId xmlns:a16="http://schemas.microsoft.com/office/drawing/2014/main" id="{17BC4DB7-E6E8-B444-9BBF-09510F615932}"/>
              </a:ext>
            </a:extLst>
          </p:cNvPr>
          <p:cNvCxnSpPr>
            <a:cxnSpLocks/>
          </p:cNvCxnSpPr>
          <p:nvPr userDrawn="1"/>
        </p:nvCxnSpPr>
        <p:spPr>
          <a:xfrm>
            <a:off x="609600" y="2197131"/>
            <a:ext cx="108842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D1CDC2E-16ED-DA4C-9141-2ADDB480E090}"/>
              </a:ext>
            </a:extLst>
          </p:cNvPr>
          <p:cNvCxnSpPr>
            <a:cxnSpLocks/>
          </p:cNvCxnSpPr>
          <p:nvPr userDrawn="1"/>
        </p:nvCxnSpPr>
        <p:spPr>
          <a:xfrm>
            <a:off x="609600" y="2743200"/>
            <a:ext cx="1088421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9" name="Text Placeholder 18">
            <a:extLst>
              <a:ext uri="{FF2B5EF4-FFF2-40B4-BE49-F238E27FC236}">
                <a16:creationId xmlns:a16="http://schemas.microsoft.com/office/drawing/2014/main" id="{F5EFFE47-9063-2242-8B52-8172E03F51EC}"/>
              </a:ext>
            </a:extLst>
          </p:cNvPr>
          <p:cNvSpPr>
            <a:spLocks noGrp="1"/>
          </p:cNvSpPr>
          <p:nvPr>
            <p:ph type="body" sz="quarter" idx="30" hasCustomPrompt="1"/>
          </p:nvPr>
        </p:nvSpPr>
        <p:spPr>
          <a:xfrm>
            <a:off x="8382000" y="1318521"/>
            <a:ext cx="2808055" cy="54133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sample description small sample description  small sample description </a:t>
            </a:r>
          </a:p>
          <a:p>
            <a:pPr lvl="0"/>
            <a:endParaRPr lang="en-US" dirty="0"/>
          </a:p>
        </p:txBody>
      </p:sp>
    </p:spTree>
    <p:extLst>
      <p:ext uri="{BB962C8B-B14F-4D97-AF65-F5344CB8AC3E}">
        <p14:creationId xmlns:p14="http://schemas.microsoft.com/office/powerpoint/2010/main" val="832267092"/>
      </p:ext>
    </p:extLst>
  </p:cSld>
  <p:clrMapOvr>
    <a:masterClrMapping/>
  </p:clrMapOvr>
  <p:transition spd="med">
    <p:pull/>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ide-by-Side Comparison">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DA26024D-D751-8B43-ADF0-9FF458C9C2F4}"/>
              </a:ext>
            </a:extLst>
          </p:cNvPr>
          <p:cNvSpPr/>
          <p:nvPr userDrawn="1"/>
        </p:nvSpPr>
        <p:spPr bwMode="auto">
          <a:xfrm>
            <a:off x="622046" y="1943101"/>
            <a:ext cx="10454148" cy="2379848"/>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DM Sans" pitchFamily="2" charset="77"/>
              <a:ea typeface="ＭＳ Ｐゴシック" charset="-128"/>
            </a:endParaRPr>
          </a:p>
        </p:txBody>
      </p:sp>
      <p:sp>
        <p:nvSpPr>
          <p:cNvPr id="39" name="Text Placeholder 2">
            <a:extLst>
              <a:ext uri="{FF2B5EF4-FFF2-40B4-BE49-F238E27FC236}">
                <a16:creationId xmlns:a16="http://schemas.microsoft.com/office/drawing/2014/main" id="{34547A87-307B-AF48-90BD-1167BCEAA00B}"/>
              </a:ext>
            </a:extLst>
          </p:cNvPr>
          <p:cNvSpPr>
            <a:spLocks noGrp="1"/>
          </p:cNvSpPr>
          <p:nvPr>
            <p:ph type="body" sz="quarter" idx="15" hasCustomPrompt="1"/>
          </p:nvPr>
        </p:nvSpPr>
        <p:spPr>
          <a:xfrm>
            <a:off x="7249014" y="2480859"/>
            <a:ext cx="3233445" cy="381000"/>
          </a:xfrm>
          <a:prstGeom prst="rect">
            <a:avLst/>
          </a:prstGeom>
        </p:spPr>
        <p:txBody>
          <a:bodyPr/>
          <a:lstStyle>
            <a:lvl1pPr marL="0" indent="0" algn="ctr">
              <a:buNone/>
              <a:defRPr sz="2800" b="1">
                <a:solidFill>
                  <a:schemeClr val="bg1"/>
                </a:solidFill>
                <a:latin typeface="DM Sans" pitchFamily="2" charset="77"/>
              </a:defRPr>
            </a:lvl1pPr>
          </a:lstStyle>
          <a:p>
            <a:pPr lvl="0"/>
            <a:r>
              <a:rPr lang="en-US" dirty="0"/>
              <a:t>Title</a:t>
            </a:r>
          </a:p>
        </p:txBody>
      </p:sp>
      <p:sp>
        <p:nvSpPr>
          <p:cNvPr id="42" name="Text Placeholder 6">
            <a:extLst>
              <a:ext uri="{FF2B5EF4-FFF2-40B4-BE49-F238E27FC236}">
                <a16:creationId xmlns:a16="http://schemas.microsoft.com/office/drawing/2014/main" id="{EA1D9406-FAF5-0F4C-9DE4-EE3D9DC89DC8}"/>
              </a:ext>
            </a:extLst>
          </p:cNvPr>
          <p:cNvSpPr>
            <a:spLocks noGrp="1"/>
          </p:cNvSpPr>
          <p:nvPr>
            <p:ph type="body" sz="quarter" idx="17" hasCustomPrompt="1"/>
          </p:nvPr>
        </p:nvSpPr>
        <p:spPr>
          <a:xfrm>
            <a:off x="7249014" y="2919349"/>
            <a:ext cx="3233445" cy="1016107"/>
          </a:xfrm>
          <a:prstGeom prst="rect">
            <a:avLst/>
          </a:prstGeom>
        </p:spPr>
        <p:txBody>
          <a:bodyPr/>
          <a:lstStyle>
            <a:lvl1pPr marL="0" indent="0" algn="ctr">
              <a:buNone/>
              <a:defRPr sz="1800" b="0">
                <a:solidFill>
                  <a:schemeClr val="bg1"/>
                </a:solidFill>
                <a:latin typeface="DM Sans" pitchFamily="2" charset="77"/>
              </a:defRPr>
            </a:lvl1pPr>
          </a:lstStyle>
          <a:p>
            <a:pPr lvl="0"/>
            <a:r>
              <a:rPr lang="en-US" sz="1800" dirty="0"/>
              <a:t>Content</a:t>
            </a:r>
            <a:endParaRPr lang="en-US" dirty="0"/>
          </a:p>
        </p:txBody>
      </p:sp>
      <p:sp>
        <p:nvSpPr>
          <p:cNvPr id="3" name="Text Placeholder 2">
            <a:extLst>
              <a:ext uri="{FF2B5EF4-FFF2-40B4-BE49-F238E27FC236}">
                <a16:creationId xmlns:a16="http://schemas.microsoft.com/office/drawing/2014/main" id="{F0E32CB8-806D-5340-A590-DEED591FC5A6}"/>
              </a:ext>
            </a:extLst>
          </p:cNvPr>
          <p:cNvSpPr>
            <a:spLocks noGrp="1"/>
          </p:cNvSpPr>
          <p:nvPr>
            <p:ph type="body" sz="quarter" idx="14" hasCustomPrompt="1"/>
          </p:nvPr>
        </p:nvSpPr>
        <p:spPr>
          <a:xfrm>
            <a:off x="895350" y="2480565"/>
            <a:ext cx="3233445" cy="381000"/>
          </a:xfrm>
          <a:prstGeom prst="rect">
            <a:avLst/>
          </a:prstGeom>
        </p:spPr>
        <p:txBody>
          <a:bodyPr/>
          <a:lstStyle>
            <a:lvl1pPr marL="0" indent="0" algn="ctr">
              <a:buNone/>
              <a:defRPr sz="2800" b="1">
                <a:solidFill>
                  <a:schemeClr val="bg1"/>
                </a:solidFill>
                <a:latin typeface="DM Sans" pitchFamily="2" charset="77"/>
              </a:defRPr>
            </a:lvl1pPr>
          </a:lstStyle>
          <a:p>
            <a:pPr lvl="0"/>
            <a:r>
              <a:rPr lang="en-US" dirty="0"/>
              <a:t>Title</a:t>
            </a:r>
          </a:p>
        </p:txBody>
      </p:sp>
      <p:sp>
        <p:nvSpPr>
          <p:cNvPr id="7" name="Text Placeholder 6">
            <a:extLst>
              <a:ext uri="{FF2B5EF4-FFF2-40B4-BE49-F238E27FC236}">
                <a16:creationId xmlns:a16="http://schemas.microsoft.com/office/drawing/2014/main" id="{FC6B90FF-191E-B344-B309-33D38B54DCAA}"/>
              </a:ext>
            </a:extLst>
          </p:cNvPr>
          <p:cNvSpPr>
            <a:spLocks noGrp="1"/>
          </p:cNvSpPr>
          <p:nvPr>
            <p:ph type="body" sz="quarter" idx="16" hasCustomPrompt="1"/>
          </p:nvPr>
        </p:nvSpPr>
        <p:spPr>
          <a:xfrm>
            <a:off x="895350" y="2910743"/>
            <a:ext cx="3233445" cy="1016107"/>
          </a:xfrm>
          <a:prstGeom prst="rect">
            <a:avLst/>
          </a:prstGeom>
        </p:spPr>
        <p:txBody>
          <a:bodyPr/>
          <a:lstStyle>
            <a:lvl1pPr marL="0" indent="0" algn="ctr">
              <a:buNone/>
              <a:defRPr sz="1800" b="0">
                <a:solidFill>
                  <a:schemeClr val="bg1"/>
                </a:solidFill>
                <a:latin typeface="DM Sans" pitchFamily="2" charset="77"/>
              </a:defRPr>
            </a:lvl1pPr>
          </a:lstStyle>
          <a:p>
            <a:pPr lvl="0"/>
            <a:r>
              <a:rPr lang="en-US" sz="1800" dirty="0"/>
              <a:t>Content</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Side-by-side slide title</a:t>
            </a:r>
          </a:p>
        </p:txBody>
      </p:sp>
      <p:sp>
        <p:nvSpPr>
          <p:cNvPr id="26" name="Rectangle 1">
            <a:extLst>
              <a:ext uri="{FF2B5EF4-FFF2-40B4-BE49-F238E27FC236}">
                <a16:creationId xmlns:a16="http://schemas.microsoft.com/office/drawing/2014/main" id="{A0DEE765-79A3-634B-8A3A-32F1CC808485}"/>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27" name="Rectangle 26">
            <a:extLst>
              <a:ext uri="{FF2B5EF4-FFF2-40B4-BE49-F238E27FC236}">
                <a16:creationId xmlns:a16="http://schemas.microsoft.com/office/drawing/2014/main" id="{9C28292D-AE89-6E40-A26B-A5BC1F0E1EF8}"/>
              </a:ext>
            </a:extLst>
          </p:cNvPr>
          <p:cNvSpPr/>
          <p:nvPr userDrawn="1"/>
        </p:nvSpPr>
        <p:spPr bwMode="auto">
          <a:xfrm>
            <a:off x="431546" y="1752600"/>
            <a:ext cx="10846054" cy="2792455"/>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DM Sans" pitchFamily="2" charset="77"/>
              <a:ea typeface="ＭＳ Ｐゴシック" charset="-128"/>
            </a:endParaRPr>
          </a:p>
        </p:txBody>
      </p:sp>
      <p:grpSp>
        <p:nvGrpSpPr>
          <p:cNvPr id="33" name="Group 32">
            <a:extLst>
              <a:ext uri="{FF2B5EF4-FFF2-40B4-BE49-F238E27FC236}">
                <a16:creationId xmlns:a16="http://schemas.microsoft.com/office/drawing/2014/main" id="{3B09270A-93DC-8243-80BE-6375C841EEA3}"/>
              </a:ext>
            </a:extLst>
          </p:cNvPr>
          <p:cNvGrpSpPr/>
          <p:nvPr userDrawn="1"/>
        </p:nvGrpSpPr>
        <p:grpSpPr>
          <a:xfrm>
            <a:off x="5191589" y="2831435"/>
            <a:ext cx="968682" cy="596900"/>
            <a:chOff x="5589639" y="2732343"/>
            <a:chExt cx="968682" cy="596900"/>
          </a:xfrm>
        </p:grpSpPr>
        <p:pic>
          <p:nvPicPr>
            <p:cNvPr id="34" name="Picture 33">
              <a:extLst>
                <a:ext uri="{FF2B5EF4-FFF2-40B4-BE49-F238E27FC236}">
                  <a16:creationId xmlns:a16="http://schemas.microsoft.com/office/drawing/2014/main" id="{331334A7-36C7-0E4D-9540-B8ADAA0BEFA3}"/>
                </a:ext>
              </a:extLst>
            </p:cNvPr>
            <p:cNvPicPr>
              <a:picLocks noChangeAspect="1"/>
            </p:cNvPicPr>
            <p:nvPr/>
          </p:nvPicPr>
          <p:blipFill>
            <a:blip r:embed="rId2"/>
            <a:stretch>
              <a:fillRect/>
            </a:stretch>
          </p:blipFill>
          <p:spPr>
            <a:xfrm>
              <a:off x="6164621" y="2732343"/>
              <a:ext cx="393700" cy="596900"/>
            </a:xfrm>
            <a:prstGeom prst="rect">
              <a:avLst/>
            </a:prstGeom>
          </p:spPr>
        </p:pic>
        <p:pic>
          <p:nvPicPr>
            <p:cNvPr id="35" name="Picture 34">
              <a:extLst>
                <a:ext uri="{FF2B5EF4-FFF2-40B4-BE49-F238E27FC236}">
                  <a16:creationId xmlns:a16="http://schemas.microsoft.com/office/drawing/2014/main" id="{2FF113CE-83AA-0142-BF8D-DCC568BFA388}"/>
                </a:ext>
              </a:extLst>
            </p:cNvPr>
            <p:cNvPicPr>
              <a:picLocks noChangeAspect="1"/>
            </p:cNvPicPr>
            <p:nvPr/>
          </p:nvPicPr>
          <p:blipFill>
            <a:blip r:embed="rId2"/>
            <a:stretch>
              <a:fillRect/>
            </a:stretch>
          </p:blipFill>
          <p:spPr>
            <a:xfrm rot="10800000">
              <a:off x="5589639" y="2732343"/>
              <a:ext cx="393700" cy="596900"/>
            </a:xfrm>
            <a:prstGeom prst="rect">
              <a:avLst/>
            </a:prstGeom>
          </p:spPr>
        </p:pic>
      </p:grpSp>
      <p:cxnSp>
        <p:nvCxnSpPr>
          <p:cNvPr id="36" name="Straight Connector 35">
            <a:extLst>
              <a:ext uri="{FF2B5EF4-FFF2-40B4-BE49-F238E27FC236}">
                <a16:creationId xmlns:a16="http://schemas.microsoft.com/office/drawing/2014/main" id="{B2396C98-738F-2840-B1DB-9D586327268C}"/>
              </a:ext>
            </a:extLst>
          </p:cNvPr>
          <p:cNvCxnSpPr/>
          <p:nvPr userDrawn="1"/>
        </p:nvCxnSpPr>
        <p:spPr bwMode="auto">
          <a:xfrm flipV="1">
            <a:off x="5683202" y="2106656"/>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B2396C98-738F-2840-B1DB-9D586327268C}"/>
              </a:ext>
            </a:extLst>
          </p:cNvPr>
          <p:cNvCxnSpPr/>
          <p:nvPr userDrawn="1"/>
        </p:nvCxnSpPr>
        <p:spPr bwMode="auto">
          <a:xfrm flipV="1">
            <a:off x="5683202" y="3545163"/>
            <a:ext cx="0" cy="533400"/>
          </a:xfrm>
          <a:prstGeom prst="line">
            <a:avLst/>
          </a:prstGeom>
          <a:solidFill>
            <a:schemeClr val="accent1"/>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888598469"/>
      </p:ext>
    </p:extLst>
  </p:cSld>
  <p:clrMapOvr>
    <a:masterClrMapping/>
  </p:clrMapOvr>
  <p:transition spd="med">
    <p:pull/>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 Review">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In review chart slide title</a:t>
            </a:r>
          </a:p>
        </p:txBody>
      </p:sp>
      <p:sp>
        <p:nvSpPr>
          <p:cNvPr id="17" name="Rectangle 1">
            <a:extLst>
              <a:ext uri="{FF2B5EF4-FFF2-40B4-BE49-F238E27FC236}">
                <a16:creationId xmlns:a16="http://schemas.microsoft.com/office/drawing/2014/main" id="{9FF2239F-6B42-AD41-A557-A916D71F68EF}"/>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aphicFrame>
        <p:nvGraphicFramePr>
          <p:cNvPr id="18" name="Table 17">
            <a:extLst>
              <a:ext uri="{FF2B5EF4-FFF2-40B4-BE49-F238E27FC236}">
                <a16:creationId xmlns:a16="http://schemas.microsoft.com/office/drawing/2014/main" id="{7D8F1BDA-7CB7-F04B-9AF1-B6F41389BDCE}"/>
              </a:ext>
            </a:extLst>
          </p:cNvPr>
          <p:cNvGraphicFramePr>
            <a:graphicFrameLocks noGrp="1"/>
          </p:cNvGraphicFramePr>
          <p:nvPr userDrawn="1">
            <p:extLst>
              <p:ext uri="{D42A27DB-BD31-4B8C-83A1-F6EECF244321}">
                <p14:modId xmlns:p14="http://schemas.microsoft.com/office/powerpoint/2010/main" val="1669566442"/>
              </p:ext>
            </p:extLst>
          </p:nvPr>
        </p:nvGraphicFramePr>
        <p:xfrm>
          <a:off x="609600" y="1295400"/>
          <a:ext cx="9919447" cy="4396292"/>
        </p:xfrm>
        <a:graphic>
          <a:graphicData uri="http://schemas.openxmlformats.org/drawingml/2006/table">
            <a:tbl>
              <a:tblPr firstRow="1" bandRow="1">
                <a:tableStyleId>{5C22544A-7EE6-4342-B048-85BDC9FD1C3A}</a:tableStyleId>
              </a:tblPr>
              <a:tblGrid>
                <a:gridCol w="4395888">
                  <a:extLst>
                    <a:ext uri="{9D8B030D-6E8A-4147-A177-3AD203B41FA5}">
                      <a16:colId xmlns:a16="http://schemas.microsoft.com/office/drawing/2014/main" val="59066150"/>
                    </a:ext>
                  </a:extLst>
                </a:gridCol>
                <a:gridCol w="5523559">
                  <a:extLst>
                    <a:ext uri="{9D8B030D-6E8A-4147-A177-3AD203B41FA5}">
                      <a16:colId xmlns:a16="http://schemas.microsoft.com/office/drawing/2014/main" val="4072129539"/>
                    </a:ext>
                  </a:extLst>
                </a:gridCol>
              </a:tblGrid>
              <a:tr h="967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b="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03501793"/>
                  </a:ext>
                </a:extLst>
              </a:tr>
              <a:tr h="1174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902314"/>
                  </a:ext>
                </a:extLst>
              </a:tr>
              <a:tr h="1127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53747608"/>
                  </a:ext>
                </a:extLst>
              </a:tr>
              <a:tr h="1126559">
                <a:tc>
                  <a:txBody>
                    <a:bodyPr/>
                    <a:lstStyle/>
                    <a:p>
                      <a:endParaRPr lang="en-US" sz="2000" b="1"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4024283"/>
                  </a:ext>
                </a:extLst>
              </a:tr>
            </a:tbl>
          </a:graphicData>
        </a:graphic>
      </p:graphicFrame>
      <p:sp>
        <p:nvSpPr>
          <p:cNvPr id="10" name="Text Placeholder 9">
            <a:extLst>
              <a:ext uri="{FF2B5EF4-FFF2-40B4-BE49-F238E27FC236}">
                <a16:creationId xmlns:a16="http://schemas.microsoft.com/office/drawing/2014/main" id="{62DFF27E-A058-D24C-868C-AD8E6A8DE1F2}"/>
              </a:ext>
            </a:extLst>
          </p:cNvPr>
          <p:cNvSpPr>
            <a:spLocks noGrp="1"/>
          </p:cNvSpPr>
          <p:nvPr>
            <p:ph type="body" sz="quarter" idx="14" hasCustomPrompt="1"/>
          </p:nvPr>
        </p:nvSpPr>
        <p:spPr>
          <a:xfrm>
            <a:off x="623047" y="13029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1.</a:t>
            </a:r>
          </a:p>
        </p:txBody>
      </p:sp>
      <p:sp>
        <p:nvSpPr>
          <p:cNvPr id="23" name="Text Placeholder 9">
            <a:extLst>
              <a:ext uri="{FF2B5EF4-FFF2-40B4-BE49-F238E27FC236}">
                <a16:creationId xmlns:a16="http://schemas.microsoft.com/office/drawing/2014/main" id="{3A5C340A-2146-884B-A052-B3971254AD6C}"/>
              </a:ext>
            </a:extLst>
          </p:cNvPr>
          <p:cNvSpPr>
            <a:spLocks noGrp="1"/>
          </p:cNvSpPr>
          <p:nvPr>
            <p:ph type="body" sz="quarter" idx="15" hasCustomPrompt="1"/>
          </p:nvPr>
        </p:nvSpPr>
        <p:spPr>
          <a:xfrm>
            <a:off x="623047" y="2186492"/>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2.</a:t>
            </a:r>
          </a:p>
        </p:txBody>
      </p:sp>
      <p:sp>
        <p:nvSpPr>
          <p:cNvPr id="24" name="Text Placeholder 9">
            <a:extLst>
              <a:ext uri="{FF2B5EF4-FFF2-40B4-BE49-F238E27FC236}">
                <a16:creationId xmlns:a16="http://schemas.microsoft.com/office/drawing/2014/main" id="{F0DE8F7E-E92E-EB4F-A479-D8A4A0FCBC9F}"/>
              </a:ext>
            </a:extLst>
          </p:cNvPr>
          <p:cNvSpPr>
            <a:spLocks noGrp="1"/>
          </p:cNvSpPr>
          <p:nvPr>
            <p:ph type="body" sz="quarter" idx="16" hasCustomPrompt="1"/>
          </p:nvPr>
        </p:nvSpPr>
        <p:spPr>
          <a:xfrm>
            <a:off x="623047" y="33603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3.</a:t>
            </a:r>
          </a:p>
        </p:txBody>
      </p:sp>
      <p:sp>
        <p:nvSpPr>
          <p:cNvPr id="25" name="Text Placeholder 9">
            <a:extLst>
              <a:ext uri="{FF2B5EF4-FFF2-40B4-BE49-F238E27FC236}">
                <a16:creationId xmlns:a16="http://schemas.microsoft.com/office/drawing/2014/main" id="{EB4BBB94-9302-F645-950C-1B1CB3B05F21}"/>
              </a:ext>
            </a:extLst>
          </p:cNvPr>
          <p:cNvSpPr>
            <a:spLocks noGrp="1"/>
          </p:cNvSpPr>
          <p:nvPr>
            <p:ph type="body" sz="quarter" idx="17" hasCustomPrompt="1"/>
          </p:nvPr>
        </p:nvSpPr>
        <p:spPr>
          <a:xfrm>
            <a:off x="623047" y="4487284"/>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4.</a:t>
            </a:r>
          </a:p>
        </p:txBody>
      </p:sp>
      <p:sp>
        <p:nvSpPr>
          <p:cNvPr id="29" name="Text Placeholder 9">
            <a:extLst>
              <a:ext uri="{FF2B5EF4-FFF2-40B4-BE49-F238E27FC236}">
                <a16:creationId xmlns:a16="http://schemas.microsoft.com/office/drawing/2014/main" id="{B917CB5D-38CC-8548-8F3A-075BF7E647E5}"/>
              </a:ext>
            </a:extLst>
          </p:cNvPr>
          <p:cNvSpPr>
            <a:spLocks noGrp="1"/>
          </p:cNvSpPr>
          <p:nvPr>
            <p:ph type="body" sz="quarter" idx="18" hasCustomPrompt="1"/>
          </p:nvPr>
        </p:nvSpPr>
        <p:spPr>
          <a:xfrm>
            <a:off x="851647" y="13029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0" name="Text Placeholder 9">
            <a:extLst>
              <a:ext uri="{FF2B5EF4-FFF2-40B4-BE49-F238E27FC236}">
                <a16:creationId xmlns:a16="http://schemas.microsoft.com/office/drawing/2014/main" id="{F31A04BB-61B0-2E43-A76B-3A2CE1560A9F}"/>
              </a:ext>
            </a:extLst>
          </p:cNvPr>
          <p:cNvSpPr>
            <a:spLocks noGrp="1"/>
          </p:cNvSpPr>
          <p:nvPr>
            <p:ph type="body" sz="quarter" idx="19" hasCustomPrompt="1"/>
          </p:nvPr>
        </p:nvSpPr>
        <p:spPr>
          <a:xfrm>
            <a:off x="851647" y="2186492"/>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1" name="Text Placeholder 9">
            <a:extLst>
              <a:ext uri="{FF2B5EF4-FFF2-40B4-BE49-F238E27FC236}">
                <a16:creationId xmlns:a16="http://schemas.microsoft.com/office/drawing/2014/main" id="{2449035A-9EB5-AD48-8EC5-E92E2F36C449}"/>
              </a:ext>
            </a:extLst>
          </p:cNvPr>
          <p:cNvSpPr>
            <a:spLocks noGrp="1"/>
          </p:cNvSpPr>
          <p:nvPr>
            <p:ph type="body" sz="quarter" idx="20" hasCustomPrompt="1"/>
          </p:nvPr>
        </p:nvSpPr>
        <p:spPr>
          <a:xfrm>
            <a:off x="851647" y="33603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2" name="Text Placeholder 9">
            <a:extLst>
              <a:ext uri="{FF2B5EF4-FFF2-40B4-BE49-F238E27FC236}">
                <a16:creationId xmlns:a16="http://schemas.microsoft.com/office/drawing/2014/main" id="{6B0DF808-618D-F04E-91DA-19DAA0CB7787}"/>
              </a:ext>
            </a:extLst>
          </p:cNvPr>
          <p:cNvSpPr>
            <a:spLocks noGrp="1"/>
          </p:cNvSpPr>
          <p:nvPr>
            <p:ph type="body" sz="quarter" idx="21" hasCustomPrompt="1"/>
          </p:nvPr>
        </p:nvSpPr>
        <p:spPr>
          <a:xfrm>
            <a:off x="851647" y="4487284"/>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12" name="Text Placeholder 11">
            <a:extLst>
              <a:ext uri="{FF2B5EF4-FFF2-40B4-BE49-F238E27FC236}">
                <a16:creationId xmlns:a16="http://schemas.microsoft.com/office/drawing/2014/main" id="{57F2D45A-7F7C-D74E-9DEE-84EB5991AE6C}"/>
              </a:ext>
            </a:extLst>
          </p:cNvPr>
          <p:cNvSpPr>
            <a:spLocks noGrp="1"/>
          </p:cNvSpPr>
          <p:nvPr>
            <p:ph type="body" sz="quarter" idx="22" hasCustomPrompt="1"/>
          </p:nvPr>
        </p:nvSpPr>
        <p:spPr>
          <a:xfrm>
            <a:off x="5213495" y="1345041"/>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7" name="Text Placeholder 11">
            <a:extLst>
              <a:ext uri="{FF2B5EF4-FFF2-40B4-BE49-F238E27FC236}">
                <a16:creationId xmlns:a16="http://schemas.microsoft.com/office/drawing/2014/main" id="{4CFFB759-34FF-EC44-9EAC-EB96B773AB69}"/>
              </a:ext>
            </a:extLst>
          </p:cNvPr>
          <p:cNvSpPr>
            <a:spLocks noGrp="1"/>
          </p:cNvSpPr>
          <p:nvPr>
            <p:ph type="body" sz="quarter" idx="23" hasCustomPrompt="1"/>
          </p:nvPr>
        </p:nvSpPr>
        <p:spPr>
          <a:xfrm>
            <a:off x="5213495" y="230130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8" name="Text Placeholder 11">
            <a:extLst>
              <a:ext uri="{FF2B5EF4-FFF2-40B4-BE49-F238E27FC236}">
                <a16:creationId xmlns:a16="http://schemas.microsoft.com/office/drawing/2014/main" id="{E0E70CB8-0060-CC45-8CBB-E7A05D414337}"/>
              </a:ext>
            </a:extLst>
          </p:cNvPr>
          <p:cNvSpPr>
            <a:spLocks noGrp="1"/>
          </p:cNvSpPr>
          <p:nvPr>
            <p:ph type="body" sz="quarter" idx="24" hasCustomPrompt="1"/>
          </p:nvPr>
        </p:nvSpPr>
        <p:spPr>
          <a:xfrm>
            <a:off x="5213495" y="346716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40" name="Text Placeholder 11">
            <a:extLst>
              <a:ext uri="{FF2B5EF4-FFF2-40B4-BE49-F238E27FC236}">
                <a16:creationId xmlns:a16="http://schemas.microsoft.com/office/drawing/2014/main" id="{4D9BCC97-C76A-984C-9CEE-2EA6F9BF8436}"/>
              </a:ext>
            </a:extLst>
          </p:cNvPr>
          <p:cNvSpPr>
            <a:spLocks noGrp="1"/>
          </p:cNvSpPr>
          <p:nvPr>
            <p:ph type="body" sz="quarter" idx="25" hasCustomPrompt="1"/>
          </p:nvPr>
        </p:nvSpPr>
        <p:spPr>
          <a:xfrm>
            <a:off x="5213495" y="4608518"/>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15" name="Text Placeholder 14">
            <a:extLst>
              <a:ext uri="{FF2B5EF4-FFF2-40B4-BE49-F238E27FC236}">
                <a16:creationId xmlns:a16="http://schemas.microsoft.com/office/drawing/2014/main" id="{C820B689-682E-434E-AE5D-B902463147E1}"/>
              </a:ext>
            </a:extLst>
          </p:cNvPr>
          <p:cNvSpPr>
            <a:spLocks noGrp="1"/>
          </p:cNvSpPr>
          <p:nvPr>
            <p:ph type="body" sz="quarter" idx="26" hasCustomPrompt="1"/>
          </p:nvPr>
        </p:nvSpPr>
        <p:spPr>
          <a:xfrm>
            <a:off x="5195047" y="1655156"/>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1" name="Text Placeholder 14">
            <a:extLst>
              <a:ext uri="{FF2B5EF4-FFF2-40B4-BE49-F238E27FC236}">
                <a16:creationId xmlns:a16="http://schemas.microsoft.com/office/drawing/2014/main" id="{61D0C5D5-394E-804A-B484-B8B73208B920}"/>
              </a:ext>
            </a:extLst>
          </p:cNvPr>
          <p:cNvSpPr>
            <a:spLocks noGrp="1"/>
          </p:cNvSpPr>
          <p:nvPr>
            <p:ph type="body" sz="quarter" idx="27" hasCustomPrompt="1"/>
          </p:nvPr>
        </p:nvSpPr>
        <p:spPr>
          <a:xfrm>
            <a:off x="5195047" y="2616602"/>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3" name="Text Placeholder 14">
            <a:extLst>
              <a:ext uri="{FF2B5EF4-FFF2-40B4-BE49-F238E27FC236}">
                <a16:creationId xmlns:a16="http://schemas.microsoft.com/office/drawing/2014/main" id="{4B3E709F-9454-FD4F-B707-40650F5B007C}"/>
              </a:ext>
            </a:extLst>
          </p:cNvPr>
          <p:cNvSpPr>
            <a:spLocks noGrp="1"/>
          </p:cNvSpPr>
          <p:nvPr>
            <p:ph type="body" sz="quarter" idx="28" hasCustomPrompt="1"/>
          </p:nvPr>
        </p:nvSpPr>
        <p:spPr>
          <a:xfrm>
            <a:off x="5195047" y="3797831"/>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4" name="Text Placeholder 14">
            <a:extLst>
              <a:ext uri="{FF2B5EF4-FFF2-40B4-BE49-F238E27FC236}">
                <a16:creationId xmlns:a16="http://schemas.microsoft.com/office/drawing/2014/main" id="{D858BA47-0670-974B-BAE8-B09A6D1F1401}"/>
              </a:ext>
            </a:extLst>
          </p:cNvPr>
          <p:cNvSpPr>
            <a:spLocks noGrp="1"/>
          </p:cNvSpPr>
          <p:nvPr>
            <p:ph type="body" sz="quarter" idx="29" hasCustomPrompt="1"/>
          </p:nvPr>
        </p:nvSpPr>
        <p:spPr>
          <a:xfrm>
            <a:off x="5195047" y="4929692"/>
            <a:ext cx="5121275" cy="544512"/>
          </a:xfrm>
          <a:prstGeom prst="rect">
            <a:avLst/>
          </a:prstGeom>
        </p:spPr>
        <p:txBody>
          <a:bodyPr/>
          <a:lstStyle>
            <a:lvl1pPr marL="117475" indent="-117475">
              <a:lnSpc>
                <a:spcPts val="700"/>
              </a:lnSpc>
              <a:buClr>
                <a:srgbClr val="04E3FF"/>
              </a:buClr>
              <a:buFont typeface="Arial" panose="020B0604020202020204" pitchFamily="34" charset="0"/>
              <a:buChar char="•"/>
              <a:tabLst/>
              <a:defRPr sz="1500">
                <a:solidFill>
                  <a:schemeClr val="bg1"/>
                </a:solidFill>
                <a:latin typeface="DM Sans" pitchFamily="2" charset="77"/>
              </a:defRPr>
            </a:lvl1pPr>
          </a:lstStyle>
          <a:p>
            <a:pPr lvl="0"/>
            <a:r>
              <a:rPr lang="en-US" dirty="0"/>
              <a:t>Bullet 1</a:t>
            </a:r>
          </a:p>
          <a:p>
            <a:pPr lvl="0"/>
            <a:r>
              <a:rPr lang="en-US" dirty="0"/>
              <a:t>Bullet 2</a:t>
            </a:r>
          </a:p>
        </p:txBody>
      </p:sp>
    </p:spTree>
    <p:extLst>
      <p:ext uri="{BB962C8B-B14F-4D97-AF65-F5344CB8AC3E}">
        <p14:creationId xmlns:p14="http://schemas.microsoft.com/office/powerpoint/2010/main" val="3668067994"/>
      </p:ext>
    </p:extLst>
  </p:cSld>
  <p:clrMapOvr>
    <a:masterClrMapping/>
  </p:clrMapOvr>
  <p:transition spd="med">
    <p:pull/>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Four Column Grid 3">
    <p:spTree>
      <p:nvGrpSpPr>
        <p:cNvPr id="1" name=""/>
        <p:cNvGrpSpPr/>
        <p:nvPr/>
      </p:nvGrpSpPr>
      <p:grpSpPr>
        <a:xfrm>
          <a:off x="0" y="0"/>
          <a:ext cx="0" cy="0"/>
          <a:chOff x="0" y="0"/>
          <a:chExt cx="0" cy="0"/>
        </a:xfrm>
      </p:grpSpPr>
      <p:sp>
        <p:nvSpPr>
          <p:cNvPr id="68" name="Text Placeholder 6">
            <a:extLst>
              <a:ext uri="{FF2B5EF4-FFF2-40B4-BE49-F238E27FC236}">
                <a16:creationId xmlns:a16="http://schemas.microsoft.com/office/drawing/2014/main" id="{34288948-78AF-7C44-8C18-34BEA9DB0577}"/>
              </a:ext>
            </a:extLst>
          </p:cNvPr>
          <p:cNvSpPr>
            <a:spLocks noGrp="1"/>
          </p:cNvSpPr>
          <p:nvPr>
            <p:ph type="body" sz="quarter" idx="21" hasCustomPrompt="1"/>
          </p:nvPr>
        </p:nvSpPr>
        <p:spPr>
          <a:xfrm>
            <a:off x="8685787"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69" name="Text Placeholder 6">
            <a:extLst>
              <a:ext uri="{FF2B5EF4-FFF2-40B4-BE49-F238E27FC236}">
                <a16:creationId xmlns:a16="http://schemas.microsoft.com/office/drawing/2014/main" id="{27F4DA8C-4E9D-F544-A8CB-6C3C3A8EF933}"/>
              </a:ext>
            </a:extLst>
          </p:cNvPr>
          <p:cNvSpPr>
            <a:spLocks noGrp="1"/>
          </p:cNvSpPr>
          <p:nvPr>
            <p:ph type="body" sz="quarter" idx="22" hasCustomPrompt="1"/>
          </p:nvPr>
        </p:nvSpPr>
        <p:spPr>
          <a:xfrm>
            <a:off x="8685787" y="2425916"/>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0" name="Text Placeholder 6">
            <a:extLst>
              <a:ext uri="{FF2B5EF4-FFF2-40B4-BE49-F238E27FC236}">
                <a16:creationId xmlns:a16="http://schemas.microsoft.com/office/drawing/2014/main" id="{36056A0B-DBC2-9842-AEEF-C75A4B4714BF}"/>
              </a:ext>
            </a:extLst>
          </p:cNvPr>
          <p:cNvSpPr>
            <a:spLocks noGrp="1"/>
          </p:cNvSpPr>
          <p:nvPr>
            <p:ph type="body" sz="quarter" idx="23" hasCustomPrompt="1"/>
          </p:nvPr>
        </p:nvSpPr>
        <p:spPr>
          <a:xfrm>
            <a:off x="8685787" y="3345090"/>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1" name="Text Placeholder 6">
            <a:extLst>
              <a:ext uri="{FF2B5EF4-FFF2-40B4-BE49-F238E27FC236}">
                <a16:creationId xmlns:a16="http://schemas.microsoft.com/office/drawing/2014/main" id="{A1A54776-A5E4-EF42-8E84-ED7DBAB16F3C}"/>
              </a:ext>
            </a:extLst>
          </p:cNvPr>
          <p:cNvSpPr>
            <a:spLocks noGrp="1"/>
          </p:cNvSpPr>
          <p:nvPr>
            <p:ph type="body" sz="quarter" idx="24" hasCustomPrompt="1"/>
          </p:nvPr>
        </p:nvSpPr>
        <p:spPr>
          <a:xfrm>
            <a:off x="8685787" y="427942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2" name="Text Placeholder 6">
            <a:extLst>
              <a:ext uri="{FF2B5EF4-FFF2-40B4-BE49-F238E27FC236}">
                <a16:creationId xmlns:a16="http://schemas.microsoft.com/office/drawing/2014/main" id="{D3AF6077-99A9-7347-B595-5EBADA9EA0B9}"/>
              </a:ext>
            </a:extLst>
          </p:cNvPr>
          <p:cNvSpPr>
            <a:spLocks noGrp="1"/>
          </p:cNvSpPr>
          <p:nvPr>
            <p:ph type="body" sz="quarter" idx="25" hasCustomPrompt="1"/>
          </p:nvPr>
        </p:nvSpPr>
        <p:spPr>
          <a:xfrm>
            <a:off x="8685787"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67" name="Text Placeholder 6">
            <a:extLst>
              <a:ext uri="{FF2B5EF4-FFF2-40B4-BE49-F238E27FC236}">
                <a16:creationId xmlns:a16="http://schemas.microsoft.com/office/drawing/2014/main" id="{D36BBD20-0393-1445-9C28-33BE63B59818}"/>
              </a:ext>
            </a:extLst>
          </p:cNvPr>
          <p:cNvSpPr>
            <a:spLocks noGrp="1"/>
          </p:cNvSpPr>
          <p:nvPr>
            <p:ph type="body" sz="quarter" idx="20" hasCustomPrompt="1"/>
          </p:nvPr>
        </p:nvSpPr>
        <p:spPr>
          <a:xfrm>
            <a:off x="5983859"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3" name="Text Placeholder 6">
            <a:extLst>
              <a:ext uri="{FF2B5EF4-FFF2-40B4-BE49-F238E27FC236}">
                <a16:creationId xmlns:a16="http://schemas.microsoft.com/office/drawing/2014/main" id="{FF12C6A4-F685-EC4D-ACDB-739F70F24B16}"/>
              </a:ext>
            </a:extLst>
          </p:cNvPr>
          <p:cNvSpPr>
            <a:spLocks noGrp="1"/>
          </p:cNvSpPr>
          <p:nvPr>
            <p:ph type="body" sz="quarter" idx="26" hasCustomPrompt="1"/>
          </p:nvPr>
        </p:nvSpPr>
        <p:spPr>
          <a:xfrm>
            <a:off x="5977087"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4" name="Text Placeholder 6">
            <a:extLst>
              <a:ext uri="{FF2B5EF4-FFF2-40B4-BE49-F238E27FC236}">
                <a16:creationId xmlns:a16="http://schemas.microsoft.com/office/drawing/2014/main" id="{6198C316-9C4D-4D40-9866-BD5FE9308C07}"/>
              </a:ext>
            </a:extLst>
          </p:cNvPr>
          <p:cNvSpPr>
            <a:spLocks noGrp="1"/>
          </p:cNvSpPr>
          <p:nvPr>
            <p:ph type="body" sz="quarter" idx="27" hasCustomPrompt="1"/>
          </p:nvPr>
        </p:nvSpPr>
        <p:spPr>
          <a:xfrm>
            <a:off x="5977087" y="427942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5" name="Text Placeholder 6">
            <a:extLst>
              <a:ext uri="{FF2B5EF4-FFF2-40B4-BE49-F238E27FC236}">
                <a16:creationId xmlns:a16="http://schemas.microsoft.com/office/drawing/2014/main" id="{FF9BC46D-BC9F-BB45-8FCA-1FD59BE5C7F6}"/>
              </a:ext>
            </a:extLst>
          </p:cNvPr>
          <p:cNvSpPr>
            <a:spLocks noGrp="1"/>
          </p:cNvSpPr>
          <p:nvPr>
            <p:ph type="body" sz="quarter" idx="28" hasCustomPrompt="1"/>
          </p:nvPr>
        </p:nvSpPr>
        <p:spPr>
          <a:xfrm>
            <a:off x="5977087" y="3345090"/>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6" name="Text Placeholder 6">
            <a:extLst>
              <a:ext uri="{FF2B5EF4-FFF2-40B4-BE49-F238E27FC236}">
                <a16:creationId xmlns:a16="http://schemas.microsoft.com/office/drawing/2014/main" id="{EA59F087-AB3D-8741-A7EE-539271F82FD2}"/>
              </a:ext>
            </a:extLst>
          </p:cNvPr>
          <p:cNvSpPr>
            <a:spLocks noGrp="1"/>
          </p:cNvSpPr>
          <p:nvPr>
            <p:ph type="body" sz="quarter" idx="29" hasCustomPrompt="1"/>
          </p:nvPr>
        </p:nvSpPr>
        <p:spPr>
          <a:xfrm>
            <a:off x="5977087" y="2425916"/>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 name="Text Placeholder 6">
            <a:extLst>
              <a:ext uri="{FF2B5EF4-FFF2-40B4-BE49-F238E27FC236}">
                <a16:creationId xmlns:a16="http://schemas.microsoft.com/office/drawing/2014/main" id="{32053FB4-583E-5E40-9CD3-13B1149E659F}"/>
              </a:ext>
            </a:extLst>
          </p:cNvPr>
          <p:cNvSpPr>
            <a:spLocks noGrp="1"/>
          </p:cNvSpPr>
          <p:nvPr>
            <p:ph type="body" sz="quarter" idx="19" hasCustomPrompt="1"/>
          </p:nvPr>
        </p:nvSpPr>
        <p:spPr>
          <a:xfrm>
            <a:off x="3281930" y="1504895"/>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7" name="Text Placeholder 6">
            <a:extLst>
              <a:ext uri="{FF2B5EF4-FFF2-40B4-BE49-F238E27FC236}">
                <a16:creationId xmlns:a16="http://schemas.microsoft.com/office/drawing/2014/main" id="{B7AAAAA3-5AE5-EA4A-8AA8-51EAEAB56A43}"/>
              </a:ext>
            </a:extLst>
          </p:cNvPr>
          <p:cNvSpPr>
            <a:spLocks noGrp="1"/>
          </p:cNvSpPr>
          <p:nvPr>
            <p:ph type="body" sz="quarter" idx="30" hasCustomPrompt="1"/>
          </p:nvPr>
        </p:nvSpPr>
        <p:spPr>
          <a:xfrm>
            <a:off x="3281930" y="2429841"/>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8" name="Text Placeholder 6">
            <a:extLst>
              <a:ext uri="{FF2B5EF4-FFF2-40B4-BE49-F238E27FC236}">
                <a16:creationId xmlns:a16="http://schemas.microsoft.com/office/drawing/2014/main" id="{7359420B-994E-4E40-867A-688CFB6BEB5C}"/>
              </a:ext>
            </a:extLst>
          </p:cNvPr>
          <p:cNvSpPr>
            <a:spLocks noGrp="1"/>
          </p:cNvSpPr>
          <p:nvPr>
            <p:ph type="body" sz="quarter" idx="31" hasCustomPrompt="1"/>
          </p:nvPr>
        </p:nvSpPr>
        <p:spPr>
          <a:xfrm>
            <a:off x="3281930" y="3354787"/>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79" name="Text Placeholder 6">
            <a:extLst>
              <a:ext uri="{FF2B5EF4-FFF2-40B4-BE49-F238E27FC236}">
                <a16:creationId xmlns:a16="http://schemas.microsoft.com/office/drawing/2014/main" id="{8A1B4E6E-9F98-FD4A-9FD1-B3CD29BF0ECC}"/>
              </a:ext>
            </a:extLst>
          </p:cNvPr>
          <p:cNvSpPr>
            <a:spLocks noGrp="1"/>
          </p:cNvSpPr>
          <p:nvPr>
            <p:ph type="body" sz="quarter" idx="32" hasCustomPrompt="1"/>
          </p:nvPr>
        </p:nvSpPr>
        <p:spPr>
          <a:xfrm>
            <a:off x="3281930" y="4279733"/>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80" name="Text Placeholder 6">
            <a:extLst>
              <a:ext uri="{FF2B5EF4-FFF2-40B4-BE49-F238E27FC236}">
                <a16:creationId xmlns:a16="http://schemas.microsoft.com/office/drawing/2014/main" id="{0FD50499-34AA-CB48-B220-D1EABC185104}"/>
              </a:ext>
            </a:extLst>
          </p:cNvPr>
          <p:cNvSpPr>
            <a:spLocks noGrp="1"/>
          </p:cNvSpPr>
          <p:nvPr>
            <p:ph type="body" sz="quarter" idx="33" hasCustomPrompt="1"/>
          </p:nvPr>
        </p:nvSpPr>
        <p:spPr>
          <a:xfrm>
            <a:off x="3281930" y="5204682"/>
            <a:ext cx="2549525" cy="5334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Content</a:t>
            </a:r>
          </a:p>
        </p:txBody>
      </p:sp>
      <p:sp>
        <p:nvSpPr>
          <p:cNvPr id="45" name="Rectangle 44">
            <a:extLst>
              <a:ext uri="{FF2B5EF4-FFF2-40B4-BE49-F238E27FC236}">
                <a16:creationId xmlns:a16="http://schemas.microsoft.com/office/drawing/2014/main" id="{7F196232-3073-5349-BD9D-C295038FF20D}"/>
              </a:ext>
            </a:extLst>
          </p:cNvPr>
          <p:cNvSpPr/>
          <p:nvPr userDrawn="1"/>
        </p:nvSpPr>
        <p:spPr>
          <a:xfrm>
            <a:off x="622266" y="5062926"/>
            <a:ext cx="2514600" cy="8382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6" name="Text Placeholder 2">
            <a:extLst>
              <a:ext uri="{FF2B5EF4-FFF2-40B4-BE49-F238E27FC236}">
                <a16:creationId xmlns:a16="http://schemas.microsoft.com/office/drawing/2014/main" id="{157AD4FD-7E38-5B45-88B4-4071F82F4B0D}"/>
              </a:ext>
            </a:extLst>
          </p:cNvPr>
          <p:cNvSpPr>
            <a:spLocks noGrp="1"/>
          </p:cNvSpPr>
          <p:nvPr>
            <p:ph type="body" sz="quarter" idx="18" hasCustomPrompt="1"/>
          </p:nvPr>
        </p:nvSpPr>
        <p:spPr>
          <a:xfrm>
            <a:off x="590975" y="5316742"/>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9" name="Rectangle 38">
            <a:extLst>
              <a:ext uri="{FF2B5EF4-FFF2-40B4-BE49-F238E27FC236}">
                <a16:creationId xmlns:a16="http://schemas.microsoft.com/office/drawing/2014/main" id="{0B40E32E-A8CF-7849-9793-1C0DC1ADBD50}"/>
              </a:ext>
            </a:extLst>
          </p:cNvPr>
          <p:cNvSpPr/>
          <p:nvPr userDrawn="1"/>
        </p:nvSpPr>
        <p:spPr>
          <a:xfrm>
            <a:off x="622266" y="4130570"/>
            <a:ext cx="2514600" cy="8382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5" name="Text Placeholder 2">
            <a:extLst>
              <a:ext uri="{FF2B5EF4-FFF2-40B4-BE49-F238E27FC236}">
                <a16:creationId xmlns:a16="http://schemas.microsoft.com/office/drawing/2014/main" id="{39AE3164-71F1-264A-81C9-83B6C857763F}"/>
              </a:ext>
            </a:extLst>
          </p:cNvPr>
          <p:cNvSpPr>
            <a:spLocks noGrp="1"/>
          </p:cNvSpPr>
          <p:nvPr>
            <p:ph type="body" sz="quarter" idx="17" hasCustomPrompt="1"/>
          </p:nvPr>
        </p:nvSpPr>
        <p:spPr>
          <a:xfrm>
            <a:off x="578641" y="4342254"/>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5" name="Rectangle 34">
            <a:extLst>
              <a:ext uri="{FF2B5EF4-FFF2-40B4-BE49-F238E27FC236}">
                <a16:creationId xmlns:a16="http://schemas.microsoft.com/office/drawing/2014/main" id="{484C9FD2-B065-6141-A0D9-62B86FA62058}"/>
              </a:ext>
            </a:extLst>
          </p:cNvPr>
          <p:cNvSpPr/>
          <p:nvPr userDrawn="1"/>
        </p:nvSpPr>
        <p:spPr>
          <a:xfrm>
            <a:off x="622266" y="3198213"/>
            <a:ext cx="2514600" cy="8382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4" name="Text Placeholder 2">
            <a:extLst>
              <a:ext uri="{FF2B5EF4-FFF2-40B4-BE49-F238E27FC236}">
                <a16:creationId xmlns:a16="http://schemas.microsoft.com/office/drawing/2014/main" id="{27CD71BB-8F4C-4C49-9A6B-4071FC5E4C44}"/>
              </a:ext>
            </a:extLst>
          </p:cNvPr>
          <p:cNvSpPr>
            <a:spLocks noGrp="1"/>
          </p:cNvSpPr>
          <p:nvPr>
            <p:ph type="body" sz="quarter" idx="16" hasCustomPrompt="1"/>
          </p:nvPr>
        </p:nvSpPr>
        <p:spPr>
          <a:xfrm>
            <a:off x="584166" y="3441516"/>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33" name="Rectangle 32">
            <a:extLst>
              <a:ext uri="{FF2B5EF4-FFF2-40B4-BE49-F238E27FC236}">
                <a16:creationId xmlns:a16="http://schemas.microsoft.com/office/drawing/2014/main" id="{C0CE0186-CC8C-9C43-AE46-05310361F4E0}"/>
              </a:ext>
            </a:extLst>
          </p:cNvPr>
          <p:cNvSpPr/>
          <p:nvPr userDrawn="1"/>
        </p:nvSpPr>
        <p:spPr>
          <a:xfrm>
            <a:off x="622266" y="2265856"/>
            <a:ext cx="2514600" cy="838200"/>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latin typeface="DM Sans" pitchFamily="2" charset="77"/>
              <a:ea typeface="Arial" charset="0"/>
              <a:cs typeface="Arial" charset="0"/>
            </a:endParaRPr>
          </a:p>
        </p:txBody>
      </p:sp>
      <p:sp>
        <p:nvSpPr>
          <p:cNvPr id="63" name="Text Placeholder 2">
            <a:extLst>
              <a:ext uri="{FF2B5EF4-FFF2-40B4-BE49-F238E27FC236}">
                <a16:creationId xmlns:a16="http://schemas.microsoft.com/office/drawing/2014/main" id="{F477E669-E163-C144-B5B5-6E636EEA5B4F}"/>
              </a:ext>
            </a:extLst>
          </p:cNvPr>
          <p:cNvSpPr>
            <a:spLocks noGrp="1"/>
          </p:cNvSpPr>
          <p:nvPr>
            <p:ph type="body" sz="quarter" idx="15" hasCustomPrompt="1"/>
          </p:nvPr>
        </p:nvSpPr>
        <p:spPr>
          <a:xfrm>
            <a:off x="584169" y="2518591"/>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27" name="Rectangle 26">
            <a:extLst>
              <a:ext uri="{FF2B5EF4-FFF2-40B4-BE49-F238E27FC236}">
                <a16:creationId xmlns:a16="http://schemas.microsoft.com/office/drawing/2014/main" id="{1675284D-E470-4F45-9E67-F25F94EB29CD}"/>
              </a:ext>
            </a:extLst>
          </p:cNvPr>
          <p:cNvSpPr/>
          <p:nvPr userDrawn="1"/>
        </p:nvSpPr>
        <p:spPr>
          <a:xfrm>
            <a:off x="622266" y="1333500"/>
            <a:ext cx="2514600" cy="838200"/>
          </a:xfrm>
          <a:prstGeom prst="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dirty="0">
              <a:solidFill>
                <a:schemeClr val="bg1"/>
              </a:solidFill>
              <a:latin typeface="DM Sans" pitchFamily="2" charset="77"/>
              <a:ea typeface="Arial" charset="0"/>
              <a:cs typeface="Arial" charset="0"/>
            </a:endParaRPr>
          </a:p>
        </p:txBody>
      </p:sp>
      <p:sp>
        <p:nvSpPr>
          <p:cNvPr id="3" name="Text Placeholder 2">
            <a:extLst>
              <a:ext uri="{FF2B5EF4-FFF2-40B4-BE49-F238E27FC236}">
                <a16:creationId xmlns:a16="http://schemas.microsoft.com/office/drawing/2014/main" id="{2EE285A8-7E2B-DB42-AE52-206438D3706F}"/>
              </a:ext>
            </a:extLst>
          </p:cNvPr>
          <p:cNvSpPr>
            <a:spLocks noGrp="1"/>
          </p:cNvSpPr>
          <p:nvPr>
            <p:ph type="body" sz="quarter" idx="14" hasCustomPrompt="1"/>
          </p:nvPr>
        </p:nvSpPr>
        <p:spPr>
          <a:xfrm>
            <a:off x="584166" y="1582942"/>
            <a:ext cx="2590800" cy="609600"/>
          </a:xfrm>
          <a:prstGeom prst="rect">
            <a:avLst/>
          </a:prstGeom>
        </p:spPr>
        <p:txBody>
          <a:bodyPr/>
          <a:lstStyle>
            <a:lvl1pPr marL="0" indent="0" algn="ctr">
              <a:buNone/>
              <a:defRPr sz="2000" b="1">
                <a:solidFill>
                  <a:schemeClr val="bg1"/>
                </a:solidFill>
                <a:latin typeface="DM Sans"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grid</a:t>
            </a:r>
          </a:p>
        </p:txBody>
      </p:sp>
      <p:sp>
        <p:nvSpPr>
          <p:cNvPr id="26" name="Rectangle 1">
            <a:extLst>
              <a:ext uri="{FF2B5EF4-FFF2-40B4-BE49-F238E27FC236}">
                <a16:creationId xmlns:a16="http://schemas.microsoft.com/office/drawing/2014/main" id="{083B2968-F67D-424C-B6D8-3BC53A2D1241}"/>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47" name="Straight Connector 46">
            <a:extLst>
              <a:ext uri="{FF2B5EF4-FFF2-40B4-BE49-F238E27FC236}">
                <a16:creationId xmlns:a16="http://schemas.microsoft.com/office/drawing/2014/main" id="{8412D32D-F096-7141-A838-A8B8426F6294}"/>
              </a:ext>
            </a:extLst>
          </p:cNvPr>
          <p:cNvCxnSpPr>
            <a:cxnSpLocks/>
          </p:cNvCxnSpPr>
          <p:nvPr userDrawn="1"/>
        </p:nvCxnSpPr>
        <p:spPr>
          <a:xfrm>
            <a:off x="3294529" y="3159014"/>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44D63B2-A3E2-E643-A4C2-A12725DB8C19}"/>
              </a:ext>
            </a:extLst>
          </p:cNvPr>
          <p:cNvCxnSpPr>
            <a:cxnSpLocks/>
          </p:cNvCxnSpPr>
          <p:nvPr userDrawn="1"/>
        </p:nvCxnSpPr>
        <p:spPr>
          <a:xfrm>
            <a:off x="3294529" y="4083960"/>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01894A8-7D53-E44F-A78A-F428B94233DC}"/>
              </a:ext>
            </a:extLst>
          </p:cNvPr>
          <p:cNvCxnSpPr>
            <a:cxnSpLocks/>
          </p:cNvCxnSpPr>
          <p:nvPr userDrawn="1"/>
        </p:nvCxnSpPr>
        <p:spPr>
          <a:xfrm>
            <a:off x="3294529" y="5008906"/>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FE281D5-AD79-DF48-BE81-FA1AC6F6CE06}"/>
              </a:ext>
            </a:extLst>
          </p:cNvPr>
          <p:cNvCxnSpPr>
            <a:cxnSpLocks/>
          </p:cNvCxnSpPr>
          <p:nvPr userDrawn="1"/>
        </p:nvCxnSpPr>
        <p:spPr>
          <a:xfrm>
            <a:off x="3294529" y="2234068"/>
            <a:ext cx="8059271"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9727FAA-4844-0B43-B0C8-E96A73385736}"/>
              </a:ext>
            </a:extLst>
          </p:cNvPr>
          <p:cNvCxnSpPr/>
          <p:nvPr userDrawn="1"/>
        </p:nvCxnSpPr>
        <p:spPr bwMode="auto">
          <a:xfrm>
            <a:off x="5907657" y="1278142"/>
            <a:ext cx="0" cy="45720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B37F4D61-8726-5442-9E82-0C1D1A7A160E}"/>
              </a:ext>
            </a:extLst>
          </p:cNvPr>
          <p:cNvCxnSpPr/>
          <p:nvPr userDrawn="1"/>
        </p:nvCxnSpPr>
        <p:spPr bwMode="auto">
          <a:xfrm>
            <a:off x="8609586" y="1278142"/>
            <a:ext cx="0" cy="4572000"/>
          </a:xfrm>
          <a:prstGeom prst="line">
            <a:avLst/>
          </a:prstGeom>
          <a:solidFill>
            <a:schemeClr val="accent1"/>
          </a:solidFill>
          <a:ln w="12700" cap="flat" cmpd="sng" algn="ctr">
            <a:solidFill>
              <a:schemeClr val="accent6"/>
            </a:solidFill>
            <a:prstDash val="solid"/>
            <a:round/>
            <a:headEnd type="none" w="med" len="med"/>
            <a:tailEnd type="none" w="med" len="med"/>
          </a:ln>
          <a:effectLst/>
        </p:spPr>
      </p:cxnSp>
    </p:spTree>
    <p:extLst>
      <p:ext uri="{BB962C8B-B14F-4D97-AF65-F5344CB8AC3E}">
        <p14:creationId xmlns:p14="http://schemas.microsoft.com/office/powerpoint/2010/main" val="2357245336"/>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Table">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57E3FF63-15C5-D349-A389-113222FA76E7}"/>
              </a:ext>
            </a:extLst>
          </p:cNvPr>
          <p:cNvSpPr/>
          <p:nvPr userDrawn="1"/>
        </p:nvSpPr>
        <p:spPr>
          <a:xfrm>
            <a:off x="2467757" y="2016873"/>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11" name="Text Placeholder 10">
            <a:extLst>
              <a:ext uri="{FF2B5EF4-FFF2-40B4-BE49-F238E27FC236}">
                <a16:creationId xmlns:a16="http://schemas.microsoft.com/office/drawing/2014/main" id="{D15961C1-B331-1D49-A442-B141DB02EF63}"/>
              </a:ext>
            </a:extLst>
          </p:cNvPr>
          <p:cNvSpPr>
            <a:spLocks noGrp="1"/>
          </p:cNvSpPr>
          <p:nvPr>
            <p:ph type="body" sz="quarter" idx="19" hasCustomPrompt="1"/>
          </p:nvPr>
        </p:nvSpPr>
        <p:spPr>
          <a:xfrm>
            <a:off x="2715004" y="2157554"/>
            <a:ext cx="3421062" cy="685800"/>
          </a:xfrm>
          <a:prstGeom prst="rect">
            <a:avLst/>
          </a:prstGeom>
        </p:spPr>
        <p:txBody>
          <a:bodyPr/>
          <a:lstStyle>
            <a:lvl1pPr marL="122238" indent="-122238">
              <a:buFont typeface="Arial" panose="020B0604020202020204" pitchFamily="34" charset="0"/>
              <a:buChar char="•"/>
              <a:tabLst/>
              <a:defRPr sz="1400">
                <a:solidFill>
                  <a:schemeClr val="accent1"/>
                </a:solidFill>
                <a:latin typeface="DM Sans" pitchFamily="2" charset="77"/>
              </a:defRPr>
            </a:lvl1pPr>
          </a:lstStyle>
          <a:p>
            <a:pPr lvl="0"/>
            <a:r>
              <a:rPr lang="en-US" dirty="0"/>
              <a:t>Small bullet sample small bullet sample small bullet sample small bullet sample</a:t>
            </a:r>
            <a:endParaRPr lang="en-US" i="0" dirty="0"/>
          </a:p>
        </p:txBody>
      </p:sp>
      <p:sp>
        <p:nvSpPr>
          <p:cNvPr id="67" name="Rectangle 66">
            <a:extLst>
              <a:ext uri="{FF2B5EF4-FFF2-40B4-BE49-F238E27FC236}">
                <a16:creationId xmlns:a16="http://schemas.microsoft.com/office/drawing/2014/main" id="{FF6028E1-8715-B943-AA86-FDBE2376AE1B}"/>
              </a:ext>
            </a:extLst>
          </p:cNvPr>
          <p:cNvSpPr/>
          <p:nvPr userDrawn="1"/>
        </p:nvSpPr>
        <p:spPr>
          <a:xfrm>
            <a:off x="2467757" y="2953045"/>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9" name="Text Placeholder 10">
            <a:extLst>
              <a:ext uri="{FF2B5EF4-FFF2-40B4-BE49-F238E27FC236}">
                <a16:creationId xmlns:a16="http://schemas.microsoft.com/office/drawing/2014/main" id="{22EFEE15-D01E-5A43-86A1-6ED955D763CF}"/>
              </a:ext>
            </a:extLst>
          </p:cNvPr>
          <p:cNvSpPr>
            <a:spLocks noGrp="1"/>
          </p:cNvSpPr>
          <p:nvPr>
            <p:ph type="body" sz="quarter" idx="20" hasCustomPrompt="1"/>
          </p:nvPr>
        </p:nvSpPr>
        <p:spPr>
          <a:xfrm>
            <a:off x="2715005" y="3042090"/>
            <a:ext cx="3421474" cy="940427"/>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endParaRPr lang="en-US" i="0" dirty="0"/>
          </a:p>
        </p:txBody>
      </p:sp>
      <p:sp>
        <p:nvSpPr>
          <p:cNvPr id="43" name="Rectangle 42">
            <a:extLst>
              <a:ext uri="{FF2B5EF4-FFF2-40B4-BE49-F238E27FC236}">
                <a16:creationId xmlns:a16="http://schemas.microsoft.com/office/drawing/2014/main" id="{1DC140FD-A5D0-834A-99B2-E8F28C92CC88}"/>
              </a:ext>
            </a:extLst>
          </p:cNvPr>
          <p:cNvSpPr/>
          <p:nvPr userDrawn="1"/>
        </p:nvSpPr>
        <p:spPr>
          <a:xfrm>
            <a:off x="2467757" y="4183131"/>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0" name="Text Placeholder 10">
            <a:extLst>
              <a:ext uri="{FF2B5EF4-FFF2-40B4-BE49-F238E27FC236}">
                <a16:creationId xmlns:a16="http://schemas.microsoft.com/office/drawing/2014/main" id="{63CE0622-9A15-3844-B517-1E6FBD43EE02}"/>
              </a:ext>
            </a:extLst>
          </p:cNvPr>
          <p:cNvSpPr>
            <a:spLocks noGrp="1"/>
          </p:cNvSpPr>
          <p:nvPr>
            <p:ph type="body" sz="quarter" idx="21" hasCustomPrompt="1"/>
          </p:nvPr>
        </p:nvSpPr>
        <p:spPr>
          <a:xfrm>
            <a:off x="2715005" y="4269595"/>
            <a:ext cx="3421473" cy="1635341"/>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400" kern="1200" dirty="0">
                <a:solidFill>
                  <a:schemeClr val="accent1"/>
                </a:solidFill>
                <a:latin typeface="DM Sans" pitchFamily="2" charset="77"/>
                <a:ea typeface="+mn-ea"/>
                <a:cs typeface="+mn-cs"/>
              </a:defRPr>
            </a:lvl1pPr>
          </a:lstStyle>
          <a:p>
            <a:pPr marL="122238" lvl="0" indent="-122238" algn="l" defTabSz="914400" rtl="0" eaLnBrk="1" latinLnBrk="0" hangingPunct="1">
              <a:lnSpc>
                <a:spcPct val="90000"/>
              </a:lnSpc>
              <a:spcBef>
                <a:spcPts val="1000"/>
              </a:spcBef>
              <a:buFont typeface="Arial" panose="020B0604020202020204" pitchFamily="34" charset="0"/>
              <a:buChar char="•"/>
              <a:tabLst/>
            </a:pPr>
            <a:r>
              <a:rPr lang="en-US" dirty="0"/>
              <a:t>Small bullet sample small bullet sample small bullet sample small bullet sample</a:t>
            </a:r>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Small bullet sample small bullet sample small bullet sample small bullet sample</a:t>
            </a:r>
            <a:endParaRPr lang="en-US" i="0" dirty="0"/>
          </a:p>
          <a:p>
            <a:pPr lvl="0"/>
            <a:endParaRPr lang="en-US" i="0" dirty="0"/>
          </a:p>
        </p:txBody>
      </p:sp>
      <p:sp>
        <p:nvSpPr>
          <p:cNvPr id="68" name="Rectangle 67">
            <a:extLst>
              <a:ext uri="{FF2B5EF4-FFF2-40B4-BE49-F238E27FC236}">
                <a16:creationId xmlns:a16="http://schemas.microsoft.com/office/drawing/2014/main" id="{931C7F69-6AD3-AF4A-BDA6-51FCD8B527FB}"/>
              </a:ext>
            </a:extLst>
          </p:cNvPr>
          <p:cNvSpPr/>
          <p:nvPr userDrawn="1"/>
        </p:nvSpPr>
        <p:spPr>
          <a:xfrm>
            <a:off x="6549900" y="2016873"/>
            <a:ext cx="4000555" cy="8518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1" name="Text Placeholder 10">
            <a:extLst>
              <a:ext uri="{FF2B5EF4-FFF2-40B4-BE49-F238E27FC236}">
                <a16:creationId xmlns:a16="http://schemas.microsoft.com/office/drawing/2014/main" id="{5BAC7A59-38D0-B84C-A119-BD3C7FAA72BD}"/>
              </a:ext>
            </a:extLst>
          </p:cNvPr>
          <p:cNvSpPr>
            <a:spLocks noGrp="1"/>
          </p:cNvSpPr>
          <p:nvPr>
            <p:ph type="body" sz="quarter" idx="22" hasCustomPrompt="1"/>
          </p:nvPr>
        </p:nvSpPr>
        <p:spPr>
          <a:xfrm>
            <a:off x="6715559" y="2141843"/>
            <a:ext cx="3459520" cy="701512"/>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70" name="Rectangle 69">
            <a:extLst>
              <a:ext uri="{FF2B5EF4-FFF2-40B4-BE49-F238E27FC236}">
                <a16:creationId xmlns:a16="http://schemas.microsoft.com/office/drawing/2014/main" id="{ADCCA153-9670-7E44-8CF1-13DF7B5F826D}"/>
              </a:ext>
            </a:extLst>
          </p:cNvPr>
          <p:cNvSpPr/>
          <p:nvPr userDrawn="1"/>
        </p:nvSpPr>
        <p:spPr>
          <a:xfrm>
            <a:off x="6549900" y="2953045"/>
            <a:ext cx="4000555" cy="113804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2" name="Text Placeholder 10">
            <a:extLst>
              <a:ext uri="{FF2B5EF4-FFF2-40B4-BE49-F238E27FC236}">
                <a16:creationId xmlns:a16="http://schemas.microsoft.com/office/drawing/2014/main" id="{9461CD04-19A4-9141-B6B0-0178E4712F2A}"/>
              </a:ext>
            </a:extLst>
          </p:cNvPr>
          <p:cNvSpPr>
            <a:spLocks noGrp="1"/>
          </p:cNvSpPr>
          <p:nvPr>
            <p:ph type="body" sz="quarter" idx="23" hasCustomPrompt="1"/>
          </p:nvPr>
        </p:nvSpPr>
        <p:spPr>
          <a:xfrm>
            <a:off x="6715559" y="3042090"/>
            <a:ext cx="3459520" cy="940427"/>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69" name="Rectangle 68">
            <a:extLst>
              <a:ext uri="{FF2B5EF4-FFF2-40B4-BE49-F238E27FC236}">
                <a16:creationId xmlns:a16="http://schemas.microsoft.com/office/drawing/2014/main" id="{F9114E53-49C7-8148-AB09-9012E292938A}"/>
              </a:ext>
            </a:extLst>
          </p:cNvPr>
          <p:cNvSpPr/>
          <p:nvPr userDrawn="1"/>
        </p:nvSpPr>
        <p:spPr>
          <a:xfrm>
            <a:off x="6549900" y="4183131"/>
            <a:ext cx="4000555" cy="19295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3" name="Text Placeholder 10">
            <a:extLst>
              <a:ext uri="{FF2B5EF4-FFF2-40B4-BE49-F238E27FC236}">
                <a16:creationId xmlns:a16="http://schemas.microsoft.com/office/drawing/2014/main" id="{15CF88AF-8D85-6D41-8228-F5DD63F96987}"/>
              </a:ext>
            </a:extLst>
          </p:cNvPr>
          <p:cNvSpPr>
            <a:spLocks noGrp="1"/>
          </p:cNvSpPr>
          <p:nvPr>
            <p:ph type="body" sz="quarter" idx="24" hasCustomPrompt="1"/>
          </p:nvPr>
        </p:nvSpPr>
        <p:spPr>
          <a:xfrm>
            <a:off x="6715559" y="4279553"/>
            <a:ext cx="3459520" cy="1625383"/>
          </a:xfrm>
          <a:prstGeom prst="rect">
            <a:avLst/>
          </a:prstGeom>
        </p:spPr>
        <p:txBody>
          <a:bodyPr/>
          <a:lstStyle>
            <a:lvl1pPr marL="285750" indent="-285750">
              <a:buFont typeface="Arial" panose="020B0604020202020204" pitchFamily="34" charset="0"/>
              <a:buChar char="•"/>
              <a:defRPr lang="en-US" sz="1400" kern="1200" dirty="0">
                <a:solidFill>
                  <a:schemeClr val="accent1"/>
                </a:solidFill>
                <a:latin typeface="DM Sans" pitchFamily="2" charset="77"/>
                <a:ea typeface="+mn-ea"/>
                <a:cs typeface="+mn-cs"/>
              </a:defRPr>
            </a:lvl1pPr>
          </a:lstStyle>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a:p>
            <a:pPr marL="122238" marR="0" lvl="0" indent="-122238" algn="l" defTabSz="914400" rtl="0" eaLnBrk="1" fontAlgn="auto" latinLnBrk="0" hangingPunct="1">
              <a:lnSpc>
                <a:spcPct val="90000"/>
              </a:lnSpc>
              <a:spcBef>
                <a:spcPts val="1000"/>
              </a:spcBef>
              <a:spcAft>
                <a:spcPts val="0"/>
              </a:spcAft>
              <a:buClrTx/>
              <a:buSzTx/>
              <a:buFont typeface="Arial" panose="020B0604020202020204" pitchFamily="34" charset="0"/>
              <a:buChar char="•"/>
              <a:tabLst/>
            </a:pPr>
            <a:r>
              <a:rPr lang="en-US" dirty="0"/>
              <a:t>Small bullet sample small bullet sample small bullet sample small bullet sample</a:t>
            </a:r>
            <a:endParaRPr lang="en-US" i="0" dirty="0"/>
          </a:p>
        </p:txBody>
      </p:sp>
      <p:sp>
        <p:nvSpPr>
          <p:cNvPr id="78" name="Text Placeholder 7">
            <a:extLst>
              <a:ext uri="{FF2B5EF4-FFF2-40B4-BE49-F238E27FC236}">
                <a16:creationId xmlns:a16="http://schemas.microsoft.com/office/drawing/2014/main" id="{FD7A4976-6420-1D4C-A7F8-A99D5292AFEB}"/>
              </a:ext>
            </a:extLst>
          </p:cNvPr>
          <p:cNvSpPr>
            <a:spLocks noGrp="1"/>
          </p:cNvSpPr>
          <p:nvPr>
            <p:ph type="body" sz="quarter" idx="18" hasCustomPrompt="1"/>
          </p:nvPr>
        </p:nvSpPr>
        <p:spPr>
          <a:xfrm>
            <a:off x="601683" y="4216082"/>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77" name="Text Placeholder 7">
            <a:extLst>
              <a:ext uri="{FF2B5EF4-FFF2-40B4-BE49-F238E27FC236}">
                <a16:creationId xmlns:a16="http://schemas.microsoft.com/office/drawing/2014/main" id="{A31CBA48-43C8-664D-A670-4CC73CA99D32}"/>
              </a:ext>
            </a:extLst>
          </p:cNvPr>
          <p:cNvSpPr>
            <a:spLocks noGrp="1"/>
          </p:cNvSpPr>
          <p:nvPr>
            <p:ph type="body" sz="quarter" idx="17" hasCustomPrompt="1"/>
          </p:nvPr>
        </p:nvSpPr>
        <p:spPr>
          <a:xfrm>
            <a:off x="601683" y="2989599"/>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8" name="Text Placeholder 7">
            <a:extLst>
              <a:ext uri="{FF2B5EF4-FFF2-40B4-BE49-F238E27FC236}">
                <a16:creationId xmlns:a16="http://schemas.microsoft.com/office/drawing/2014/main" id="{7419A48D-301B-4342-A32E-F9F8528D3049}"/>
              </a:ext>
            </a:extLst>
          </p:cNvPr>
          <p:cNvSpPr>
            <a:spLocks noGrp="1"/>
          </p:cNvSpPr>
          <p:nvPr>
            <p:ph type="body" sz="quarter" idx="16" hasCustomPrompt="1"/>
          </p:nvPr>
        </p:nvSpPr>
        <p:spPr>
          <a:xfrm>
            <a:off x="601683" y="2059646"/>
            <a:ext cx="1577975" cy="685800"/>
          </a:xfrm>
          <a:prstGeom prst="rect">
            <a:avLst/>
          </a:prstGeom>
        </p:spPr>
        <p:txBody>
          <a:bodyPr/>
          <a:lstStyle>
            <a:lvl1pPr marL="0" indent="0" algn="r">
              <a:buNone/>
              <a:defRPr sz="1200" b="1" cap="all" spc="300" baseline="0">
                <a:solidFill>
                  <a:schemeClr val="accent1"/>
                </a:solidFill>
                <a:latin typeface="DM Sans" pitchFamily="2" charset="77"/>
              </a:defRPr>
            </a:lvl1pPr>
          </a:lstStyle>
          <a:p>
            <a:pPr lvl="0"/>
            <a:r>
              <a:rPr lang="en-US" b="1" dirty="0"/>
              <a:t>Row category</a:t>
            </a:r>
            <a:endParaRPr lang="en-US" dirty="0"/>
          </a:p>
        </p:txBody>
      </p:sp>
      <p:sp>
        <p:nvSpPr>
          <p:cNvPr id="37" name="Rectangle 36">
            <a:extLst>
              <a:ext uri="{FF2B5EF4-FFF2-40B4-BE49-F238E27FC236}">
                <a16:creationId xmlns:a16="http://schemas.microsoft.com/office/drawing/2014/main" id="{51C74A92-D9FD-E44B-8E5C-760363D7A4F6}"/>
              </a:ext>
            </a:extLst>
          </p:cNvPr>
          <p:cNvSpPr/>
          <p:nvPr userDrawn="1"/>
        </p:nvSpPr>
        <p:spPr>
          <a:xfrm>
            <a:off x="6549899" y="1295400"/>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6" name="Text Placeholder 5">
            <a:extLst>
              <a:ext uri="{FF2B5EF4-FFF2-40B4-BE49-F238E27FC236}">
                <a16:creationId xmlns:a16="http://schemas.microsoft.com/office/drawing/2014/main" id="{83D73DDB-A144-7D45-B559-D6F139D1E50F}"/>
              </a:ext>
            </a:extLst>
          </p:cNvPr>
          <p:cNvSpPr>
            <a:spLocks noGrp="1"/>
          </p:cNvSpPr>
          <p:nvPr>
            <p:ph type="body" sz="quarter" idx="15" hasCustomPrompt="1"/>
          </p:nvPr>
        </p:nvSpPr>
        <p:spPr>
          <a:xfrm>
            <a:off x="6898478" y="1439828"/>
            <a:ext cx="3341687" cy="27781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Column category</a:t>
            </a:r>
          </a:p>
        </p:txBody>
      </p:sp>
      <p:sp>
        <p:nvSpPr>
          <p:cNvPr id="40" name="Rectangle 39">
            <a:extLst>
              <a:ext uri="{FF2B5EF4-FFF2-40B4-BE49-F238E27FC236}">
                <a16:creationId xmlns:a16="http://schemas.microsoft.com/office/drawing/2014/main" id="{8FE02F08-F8F4-3C4A-97C8-DCE69955AF92}"/>
              </a:ext>
            </a:extLst>
          </p:cNvPr>
          <p:cNvSpPr/>
          <p:nvPr userDrawn="1"/>
        </p:nvSpPr>
        <p:spPr>
          <a:xfrm>
            <a:off x="2467757" y="1295400"/>
            <a:ext cx="4000555" cy="566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 name="Text Placeholder 5">
            <a:extLst>
              <a:ext uri="{FF2B5EF4-FFF2-40B4-BE49-F238E27FC236}">
                <a16:creationId xmlns:a16="http://schemas.microsoft.com/office/drawing/2014/main" id="{4829F78C-0B69-DA45-8FE2-718D31639DC1}"/>
              </a:ext>
            </a:extLst>
          </p:cNvPr>
          <p:cNvSpPr>
            <a:spLocks noGrp="1"/>
          </p:cNvSpPr>
          <p:nvPr>
            <p:ph type="body" sz="quarter" idx="14" hasCustomPrompt="1"/>
          </p:nvPr>
        </p:nvSpPr>
        <p:spPr>
          <a:xfrm>
            <a:off x="2797190" y="1439828"/>
            <a:ext cx="3341687" cy="27781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Column category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1" cap="all" spc="300" baseline="0">
                <a:solidFill>
                  <a:schemeClr val="accent4"/>
                </a:solidFill>
                <a:latin typeface="Bebas Neue" panose="020B0606020202050201" pitchFamily="34" charset="77"/>
              </a:defRPr>
            </a:lvl1pPr>
          </a:lstStyle>
          <a:p>
            <a:pPr lvl="0"/>
            <a:r>
              <a:rPr lang="en-US" dirty="0"/>
              <a:t>title</a:t>
            </a:r>
          </a:p>
        </p:txBody>
      </p:sp>
    </p:spTree>
    <p:extLst>
      <p:ext uri="{BB962C8B-B14F-4D97-AF65-F5344CB8AC3E}">
        <p14:creationId xmlns:p14="http://schemas.microsoft.com/office/powerpoint/2010/main" val="4175263319"/>
      </p:ext>
    </p:extLst>
  </p:cSld>
  <p:clrMapOvr>
    <a:masterClrMapping/>
  </p:clrMapOvr>
  <p:transition spd="med">
    <p:pull/>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takeholder, Competitive Dynamics, Ecosystem Review">
    <p:spTree>
      <p:nvGrpSpPr>
        <p:cNvPr id="1" name=""/>
        <p:cNvGrpSpPr/>
        <p:nvPr/>
      </p:nvGrpSpPr>
      <p:grpSpPr>
        <a:xfrm>
          <a:off x="0" y="0"/>
          <a:ext cx="0" cy="0"/>
          <a:chOff x="0" y="0"/>
          <a:chExt cx="0" cy="0"/>
        </a:xfrm>
      </p:grpSpPr>
      <p:sp>
        <p:nvSpPr>
          <p:cNvPr id="2" name="Oval 1"/>
          <p:cNvSpPr/>
          <p:nvPr userDrawn="1"/>
        </p:nvSpPr>
        <p:spPr>
          <a:xfrm>
            <a:off x="4496937" y="1980750"/>
            <a:ext cx="2588526" cy="25885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Placeholder 2">
            <a:extLst>
              <a:ext uri="{FF2B5EF4-FFF2-40B4-BE49-F238E27FC236}">
                <a16:creationId xmlns:a16="http://schemas.microsoft.com/office/drawing/2014/main" id="{CD1442B8-C26E-6B44-A503-E22553D5BB54}"/>
              </a:ext>
            </a:extLst>
          </p:cNvPr>
          <p:cNvSpPr>
            <a:spLocks noGrp="1"/>
          </p:cNvSpPr>
          <p:nvPr>
            <p:ph type="body" sz="quarter" idx="20" hasCustomPrompt="1"/>
          </p:nvPr>
        </p:nvSpPr>
        <p:spPr>
          <a:xfrm>
            <a:off x="1295400" y="2060461"/>
            <a:ext cx="2148567" cy="594043"/>
          </a:xfrm>
          <a:prstGeom prst="rect">
            <a:avLst/>
          </a:prstGeom>
        </p:spPr>
        <p:txBody>
          <a:bodyPr anchor="ctr" anchorCtr="0"/>
          <a:lstStyle>
            <a:lvl1pPr marL="0" indent="0" algn="r">
              <a:buNone/>
              <a:defRPr sz="1400" b="1">
                <a:solidFill>
                  <a:schemeClr val="accent1"/>
                </a:solidFill>
                <a:latin typeface="DM Sans" pitchFamily="2" charset="77"/>
              </a:defRPr>
            </a:lvl1pPr>
          </a:lstStyle>
          <a:p>
            <a:pPr lvl="0"/>
            <a:r>
              <a:rPr lang="en-US" dirty="0"/>
              <a:t>Icon Title</a:t>
            </a:r>
          </a:p>
        </p:txBody>
      </p:sp>
      <p:sp>
        <p:nvSpPr>
          <p:cNvPr id="62" name="Text Placeholder 2">
            <a:extLst>
              <a:ext uri="{FF2B5EF4-FFF2-40B4-BE49-F238E27FC236}">
                <a16:creationId xmlns:a16="http://schemas.microsoft.com/office/drawing/2014/main" id="{B06D697E-D9C6-DC4B-9868-CC1501853478}"/>
              </a:ext>
            </a:extLst>
          </p:cNvPr>
          <p:cNvSpPr>
            <a:spLocks noGrp="1"/>
          </p:cNvSpPr>
          <p:nvPr>
            <p:ph type="body" sz="quarter" idx="19" hasCustomPrompt="1"/>
          </p:nvPr>
        </p:nvSpPr>
        <p:spPr>
          <a:xfrm>
            <a:off x="1295400" y="3650691"/>
            <a:ext cx="2148567" cy="594043"/>
          </a:xfrm>
          <a:prstGeom prst="rect">
            <a:avLst/>
          </a:prstGeom>
        </p:spPr>
        <p:txBody>
          <a:bodyPr anchor="ctr" anchorCtr="0"/>
          <a:lstStyle>
            <a:lvl1pPr marL="0" indent="0" algn="r">
              <a:buNone/>
              <a:defRPr sz="1400" b="1">
                <a:solidFill>
                  <a:schemeClr val="accent1"/>
                </a:solidFill>
                <a:latin typeface="DM Sans" pitchFamily="2" charset="77"/>
              </a:defRPr>
            </a:lvl1pPr>
          </a:lstStyle>
          <a:p>
            <a:pPr lvl="0"/>
            <a:r>
              <a:rPr lang="en-US" dirty="0"/>
              <a:t>Icon Title</a:t>
            </a:r>
          </a:p>
        </p:txBody>
      </p:sp>
      <p:sp>
        <p:nvSpPr>
          <p:cNvPr id="61" name="Text Placeholder 2">
            <a:extLst>
              <a:ext uri="{FF2B5EF4-FFF2-40B4-BE49-F238E27FC236}">
                <a16:creationId xmlns:a16="http://schemas.microsoft.com/office/drawing/2014/main" id="{EF04A2A7-2928-D54F-B162-6A7F9880A864}"/>
              </a:ext>
            </a:extLst>
          </p:cNvPr>
          <p:cNvSpPr>
            <a:spLocks noGrp="1"/>
          </p:cNvSpPr>
          <p:nvPr>
            <p:ph type="body" sz="quarter" idx="18" hasCustomPrompt="1"/>
          </p:nvPr>
        </p:nvSpPr>
        <p:spPr>
          <a:xfrm>
            <a:off x="4038600" y="5332413"/>
            <a:ext cx="1816738" cy="594043"/>
          </a:xfrm>
          <a:prstGeom prst="rect">
            <a:avLst/>
          </a:prstGeom>
        </p:spPr>
        <p:txBody>
          <a:bodyPr/>
          <a:lstStyle>
            <a:lvl1pPr marL="0" indent="0" algn="ctr">
              <a:buNone/>
              <a:defRPr sz="1400" b="1">
                <a:solidFill>
                  <a:schemeClr val="accent1"/>
                </a:solidFill>
                <a:latin typeface="DM Sans" pitchFamily="2" charset="77"/>
              </a:defRPr>
            </a:lvl1pPr>
          </a:lstStyle>
          <a:p>
            <a:pPr lvl="0"/>
            <a:r>
              <a:rPr lang="en-US" dirty="0"/>
              <a:t>Icon Title</a:t>
            </a:r>
          </a:p>
        </p:txBody>
      </p:sp>
      <p:sp>
        <p:nvSpPr>
          <p:cNvPr id="3" name="Text Placeholder 2">
            <a:extLst>
              <a:ext uri="{FF2B5EF4-FFF2-40B4-BE49-F238E27FC236}">
                <a16:creationId xmlns:a16="http://schemas.microsoft.com/office/drawing/2014/main" id="{D93F07E2-55E8-F742-9EC1-BE881D27C47E}"/>
              </a:ext>
            </a:extLst>
          </p:cNvPr>
          <p:cNvSpPr>
            <a:spLocks noGrp="1"/>
          </p:cNvSpPr>
          <p:nvPr>
            <p:ph type="body" sz="quarter" idx="14" hasCustomPrompt="1"/>
          </p:nvPr>
        </p:nvSpPr>
        <p:spPr>
          <a:xfrm>
            <a:off x="5562600" y="1370013"/>
            <a:ext cx="2098675" cy="382587"/>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91146" cy="2424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Stakeholder, competitive dynamics, ecosystem review slide title</a:t>
            </a:r>
          </a:p>
        </p:txBody>
      </p:sp>
      <p:sp>
        <p:nvSpPr>
          <p:cNvPr id="58" name="Text Placeholder 2">
            <a:extLst>
              <a:ext uri="{FF2B5EF4-FFF2-40B4-BE49-F238E27FC236}">
                <a16:creationId xmlns:a16="http://schemas.microsoft.com/office/drawing/2014/main" id="{40868378-843C-B34C-9352-02EA876CFE7A}"/>
              </a:ext>
            </a:extLst>
          </p:cNvPr>
          <p:cNvSpPr>
            <a:spLocks noGrp="1"/>
          </p:cNvSpPr>
          <p:nvPr>
            <p:ph type="body" sz="quarter" idx="15" hasCustomPrompt="1"/>
          </p:nvPr>
        </p:nvSpPr>
        <p:spPr>
          <a:xfrm>
            <a:off x="7924800" y="2060461"/>
            <a:ext cx="2325729"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59" name="Text Placeholder 2">
            <a:extLst>
              <a:ext uri="{FF2B5EF4-FFF2-40B4-BE49-F238E27FC236}">
                <a16:creationId xmlns:a16="http://schemas.microsoft.com/office/drawing/2014/main" id="{FEFEE550-7F33-5445-96FE-E63A58DFD966}"/>
              </a:ext>
            </a:extLst>
          </p:cNvPr>
          <p:cNvSpPr>
            <a:spLocks noGrp="1"/>
          </p:cNvSpPr>
          <p:nvPr>
            <p:ph type="body" sz="quarter" idx="16" hasCustomPrompt="1"/>
          </p:nvPr>
        </p:nvSpPr>
        <p:spPr>
          <a:xfrm>
            <a:off x="8382000" y="3427413"/>
            <a:ext cx="2325729"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
        <p:nvSpPr>
          <p:cNvPr id="60" name="Text Placeholder 2">
            <a:extLst>
              <a:ext uri="{FF2B5EF4-FFF2-40B4-BE49-F238E27FC236}">
                <a16:creationId xmlns:a16="http://schemas.microsoft.com/office/drawing/2014/main" id="{CB3C9CED-9A0F-5A43-84D9-90C6980B8F18}"/>
              </a:ext>
            </a:extLst>
          </p:cNvPr>
          <p:cNvSpPr>
            <a:spLocks noGrp="1"/>
          </p:cNvSpPr>
          <p:nvPr>
            <p:ph type="body" sz="quarter" idx="17" hasCustomPrompt="1"/>
          </p:nvPr>
        </p:nvSpPr>
        <p:spPr>
          <a:xfrm>
            <a:off x="7239000" y="4722813"/>
            <a:ext cx="1816738" cy="594043"/>
          </a:xfrm>
          <a:prstGeom prst="rect">
            <a:avLst/>
          </a:prstGeom>
        </p:spPr>
        <p:txBody>
          <a:bodyPr anchor="ctr" anchorCtr="0"/>
          <a:lstStyle>
            <a:lvl1pPr marL="0" indent="0">
              <a:buNone/>
              <a:defRPr sz="1400" b="1">
                <a:solidFill>
                  <a:schemeClr val="accent1"/>
                </a:solidFill>
                <a:latin typeface="DM Sans" pitchFamily="2" charset="77"/>
              </a:defRPr>
            </a:lvl1pPr>
          </a:lstStyle>
          <a:p>
            <a:pPr lvl="0"/>
            <a:r>
              <a:rPr lang="en-US" dirty="0"/>
              <a:t>Icon Title</a:t>
            </a:r>
          </a:p>
        </p:txBody>
      </p:sp>
    </p:spTree>
    <p:extLst>
      <p:ext uri="{BB962C8B-B14F-4D97-AF65-F5344CB8AC3E}">
        <p14:creationId xmlns:p14="http://schemas.microsoft.com/office/powerpoint/2010/main" val="4213441886"/>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EB07E-047D-B9AE-A8DD-26122AE71B0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68F84F-8491-82D5-DE29-F81D7A0B821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70975C-3503-E6F6-47BC-0271151B479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A303C-97BC-DABC-59D2-A67A6B78C172}"/>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6" name="Footer Placeholder 5">
            <a:extLst>
              <a:ext uri="{FF2B5EF4-FFF2-40B4-BE49-F238E27FC236}">
                <a16:creationId xmlns:a16="http://schemas.microsoft.com/office/drawing/2014/main" id="{6EDBDBE1-14A6-515D-1DA6-3A58D0D7179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E78C42F-0B43-6601-0AD6-4A49A7AEE194}"/>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36933946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lan Optimization">
    <p:spTree>
      <p:nvGrpSpPr>
        <p:cNvPr id="1" name=""/>
        <p:cNvGrpSpPr/>
        <p:nvPr/>
      </p:nvGrpSpPr>
      <p:grpSpPr>
        <a:xfrm>
          <a:off x="0" y="0"/>
          <a:ext cx="0" cy="0"/>
          <a:chOff x="0" y="0"/>
          <a:chExt cx="0" cy="0"/>
        </a:xfrm>
      </p:grpSpPr>
      <p:sp>
        <p:nvSpPr>
          <p:cNvPr id="78" name="Text Placeholder 12">
            <a:extLst>
              <a:ext uri="{FF2B5EF4-FFF2-40B4-BE49-F238E27FC236}">
                <a16:creationId xmlns:a16="http://schemas.microsoft.com/office/drawing/2014/main" id="{11709485-AB09-5449-9A04-746198270F08}"/>
              </a:ext>
            </a:extLst>
          </p:cNvPr>
          <p:cNvSpPr>
            <a:spLocks noGrp="1"/>
          </p:cNvSpPr>
          <p:nvPr>
            <p:ph type="body" sz="quarter" idx="22" hasCustomPrompt="1"/>
          </p:nvPr>
        </p:nvSpPr>
        <p:spPr>
          <a:xfrm>
            <a:off x="7921811" y="4864935"/>
            <a:ext cx="3622675" cy="1078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2"/>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sample medium description </a:t>
            </a:r>
          </a:p>
        </p:txBody>
      </p:sp>
      <p:sp>
        <p:nvSpPr>
          <p:cNvPr id="77" name="Text Placeholder 12">
            <a:extLst>
              <a:ext uri="{FF2B5EF4-FFF2-40B4-BE49-F238E27FC236}">
                <a16:creationId xmlns:a16="http://schemas.microsoft.com/office/drawing/2014/main" id="{7F92EB83-1DB6-CE4E-8162-138C39622EEA}"/>
              </a:ext>
            </a:extLst>
          </p:cNvPr>
          <p:cNvSpPr>
            <a:spLocks noGrp="1"/>
          </p:cNvSpPr>
          <p:nvPr>
            <p:ph type="body" sz="quarter" idx="21" hasCustomPrompt="1"/>
          </p:nvPr>
        </p:nvSpPr>
        <p:spPr>
          <a:xfrm>
            <a:off x="7921811" y="3243903"/>
            <a:ext cx="3622675" cy="82744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accent3"/>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sample medium description </a:t>
            </a:r>
          </a:p>
          <a:p>
            <a:pPr lvl="0"/>
            <a:endParaRPr lang="en-US" dirty="0"/>
          </a:p>
        </p:txBody>
      </p:sp>
      <p:sp>
        <p:nvSpPr>
          <p:cNvPr id="13" name="Text Placeholder 12">
            <a:extLst>
              <a:ext uri="{FF2B5EF4-FFF2-40B4-BE49-F238E27FC236}">
                <a16:creationId xmlns:a16="http://schemas.microsoft.com/office/drawing/2014/main" id="{1ED25F19-E944-2A4F-AAA3-E612CD6420C9}"/>
              </a:ext>
            </a:extLst>
          </p:cNvPr>
          <p:cNvSpPr>
            <a:spLocks noGrp="1"/>
          </p:cNvSpPr>
          <p:nvPr>
            <p:ph type="body" sz="quarter" idx="20" hasCustomPrompt="1"/>
          </p:nvPr>
        </p:nvSpPr>
        <p:spPr>
          <a:xfrm>
            <a:off x="7921811" y="2053278"/>
            <a:ext cx="3622675" cy="6858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rgbClr val="164E9C"/>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sample medium description sample medium description </a:t>
            </a:r>
          </a:p>
          <a:p>
            <a:pPr lvl="0"/>
            <a:endParaRPr lang="en-US" dirty="0"/>
          </a:p>
        </p:txBody>
      </p:sp>
      <p:sp>
        <p:nvSpPr>
          <p:cNvPr id="74" name="Text Placeholder 8">
            <a:extLst>
              <a:ext uri="{FF2B5EF4-FFF2-40B4-BE49-F238E27FC236}">
                <a16:creationId xmlns:a16="http://schemas.microsoft.com/office/drawing/2014/main" id="{DE30614C-8758-6647-B4DE-93849FDB3F40}"/>
              </a:ext>
            </a:extLst>
          </p:cNvPr>
          <p:cNvSpPr>
            <a:spLocks noGrp="1"/>
          </p:cNvSpPr>
          <p:nvPr>
            <p:ph type="body" sz="quarter" idx="15" hasCustomPrompt="1"/>
          </p:nvPr>
        </p:nvSpPr>
        <p:spPr>
          <a:xfrm>
            <a:off x="6400800" y="833442"/>
            <a:ext cx="4724400" cy="539638"/>
          </a:xfrm>
          <a:prstGeom prst="rect">
            <a:avLst/>
          </a:prstGeom>
        </p:spPr>
        <p:txBody>
          <a:bodyPr/>
          <a:lstStyle>
            <a:lvl1pPr marL="0" indent="0">
              <a:buNone/>
              <a:defRPr sz="1800" b="1" cap="all" spc="300" baseline="0">
                <a:solidFill>
                  <a:srgbClr val="164E9C"/>
                </a:solidFill>
                <a:latin typeface="DM Sans" pitchFamily="2" charset="77"/>
              </a:defRPr>
            </a:lvl1pPr>
          </a:lstStyle>
          <a:p>
            <a:pPr lvl="0"/>
            <a:r>
              <a:rPr lang="en-US" dirty="0"/>
              <a:t>Plan understanding description title</a:t>
            </a:r>
          </a:p>
        </p:txBody>
      </p:sp>
      <p:sp>
        <p:nvSpPr>
          <p:cNvPr id="8" name="Text Placeholder 7">
            <a:extLst>
              <a:ext uri="{FF2B5EF4-FFF2-40B4-BE49-F238E27FC236}">
                <a16:creationId xmlns:a16="http://schemas.microsoft.com/office/drawing/2014/main" id="{401A5F82-2348-7E42-AD56-9C12B595642D}"/>
              </a:ext>
            </a:extLst>
          </p:cNvPr>
          <p:cNvSpPr>
            <a:spLocks noGrp="1"/>
          </p:cNvSpPr>
          <p:nvPr>
            <p:ph type="body" sz="quarter" idx="16" hasCustomPrompt="1"/>
          </p:nvPr>
        </p:nvSpPr>
        <p:spPr>
          <a:xfrm>
            <a:off x="6400800" y="1694862"/>
            <a:ext cx="1371600" cy="228600"/>
          </a:xfrm>
          <a:prstGeom prst="rect">
            <a:avLst/>
          </a:prstGeom>
        </p:spPr>
        <p:txBody>
          <a:bodyPr/>
          <a:lstStyle>
            <a:lvl1pPr marL="0" indent="0">
              <a:buNone/>
              <a:defRPr sz="1800">
                <a:solidFill>
                  <a:srgbClr val="164E9C"/>
                </a:solidFill>
                <a:latin typeface="DM Sans" pitchFamily="2" charset="77"/>
              </a:defRPr>
            </a:lvl1pPr>
          </a:lstStyle>
          <a:p>
            <a:pPr lvl="0"/>
            <a:r>
              <a:rPr lang="en-US" dirty="0"/>
              <a:t>Less than</a:t>
            </a:r>
          </a:p>
        </p:txBody>
      </p:sp>
      <p:sp>
        <p:nvSpPr>
          <p:cNvPr id="11" name="Text Placeholder 10">
            <a:extLst>
              <a:ext uri="{FF2B5EF4-FFF2-40B4-BE49-F238E27FC236}">
                <a16:creationId xmlns:a16="http://schemas.microsoft.com/office/drawing/2014/main" id="{084E86E6-CA62-D544-B2B8-0AFC76EA5ED3}"/>
              </a:ext>
            </a:extLst>
          </p:cNvPr>
          <p:cNvSpPr>
            <a:spLocks noGrp="1"/>
          </p:cNvSpPr>
          <p:nvPr>
            <p:ph type="body" sz="quarter" idx="17" hasCustomPrompt="1"/>
          </p:nvPr>
        </p:nvSpPr>
        <p:spPr>
          <a:xfrm>
            <a:off x="6400800" y="1981200"/>
            <a:ext cx="1536700" cy="785812"/>
          </a:xfrm>
          <a:prstGeom prst="rect">
            <a:avLst/>
          </a:prstGeom>
        </p:spPr>
        <p:txBody>
          <a:bodyPr/>
          <a:lstStyle>
            <a:lvl1pPr marL="0" indent="0">
              <a:buNone/>
              <a:defRPr sz="5400" b="0">
                <a:solidFill>
                  <a:srgbClr val="164E9C"/>
                </a:solidFill>
                <a:latin typeface="Bebas Neue" panose="020B0606020202050201" pitchFamily="34" charset="77"/>
              </a:defRPr>
            </a:lvl1pPr>
          </a:lstStyle>
          <a:p>
            <a:pPr lvl="0"/>
            <a:r>
              <a:rPr lang="en-US" dirty="0"/>
              <a:t>XY%</a:t>
            </a:r>
          </a:p>
        </p:txBody>
      </p:sp>
      <p:sp>
        <p:nvSpPr>
          <p:cNvPr id="75" name="Text Placeholder 10">
            <a:extLst>
              <a:ext uri="{FF2B5EF4-FFF2-40B4-BE49-F238E27FC236}">
                <a16:creationId xmlns:a16="http://schemas.microsoft.com/office/drawing/2014/main" id="{022844D9-9386-D74C-90BF-B6169DF69CF5}"/>
              </a:ext>
            </a:extLst>
          </p:cNvPr>
          <p:cNvSpPr>
            <a:spLocks noGrp="1"/>
          </p:cNvSpPr>
          <p:nvPr>
            <p:ph type="body" sz="quarter" idx="18" hasCustomPrompt="1"/>
          </p:nvPr>
        </p:nvSpPr>
        <p:spPr>
          <a:xfrm>
            <a:off x="6400800" y="3273981"/>
            <a:ext cx="1536700" cy="785812"/>
          </a:xfrm>
          <a:prstGeom prst="rect">
            <a:avLst/>
          </a:prstGeom>
        </p:spPr>
        <p:txBody>
          <a:bodyPr/>
          <a:lstStyle>
            <a:lvl1pPr marL="0" indent="0">
              <a:buNone/>
              <a:defRPr sz="5400" b="0">
                <a:solidFill>
                  <a:schemeClr val="accent3"/>
                </a:solidFill>
                <a:latin typeface="Bebas Neue" panose="020B0606020202050201" pitchFamily="34" charset="77"/>
              </a:defRPr>
            </a:lvl1pPr>
          </a:lstStyle>
          <a:p>
            <a:pPr lvl="0"/>
            <a:r>
              <a:rPr lang="en-US" dirty="0"/>
              <a:t>XY%</a:t>
            </a:r>
          </a:p>
        </p:txBody>
      </p:sp>
      <p:sp>
        <p:nvSpPr>
          <p:cNvPr id="76" name="Text Placeholder 10">
            <a:extLst>
              <a:ext uri="{FF2B5EF4-FFF2-40B4-BE49-F238E27FC236}">
                <a16:creationId xmlns:a16="http://schemas.microsoft.com/office/drawing/2014/main" id="{DB553D98-2D0F-2744-8B2A-00DBD8940E01}"/>
              </a:ext>
            </a:extLst>
          </p:cNvPr>
          <p:cNvSpPr>
            <a:spLocks noGrp="1"/>
          </p:cNvSpPr>
          <p:nvPr>
            <p:ph type="body" sz="quarter" idx="19" hasCustomPrompt="1"/>
          </p:nvPr>
        </p:nvSpPr>
        <p:spPr>
          <a:xfrm>
            <a:off x="6400800" y="4986198"/>
            <a:ext cx="1536700" cy="785812"/>
          </a:xfrm>
          <a:prstGeom prst="rect">
            <a:avLst/>
          </a:prstGeom>
        </p:spPr>
        <p:txBody>
          <a:bodyPr/>
          <a:lstStyle>
            <a:lvl1pPr marL="0" indent="0">
              <a:buNone/>
              <a:defRPr sz="5400" b="0">
                <a:solidFill>
                  <a:schemeClr val="accent2"/>
                </a:solidFill>
                <a:latin typeface="Bebas Neue" panose="020B0606020202050201" pitchFamily="34" charset="77"/>
              </a:defRPr>
            </a:lvl1pPr>
          </a:lstStyle>
          <a:p>
            <a:pPr lvl="0"/>
            <a:r>
              <a:rPr lang="en-US" dirty="0"/>
              <a:t>XY%</a:t>
            </a:r>
          </a:p>
        </p:txBody>
      </p:sp>
      <p:sp>
        <p:nvSpPr>
          <p:cNvPr id="6" name="Text Placeholder 5">
            <a:extLst>
              <a:ext uri="{FF2B5EF4-FFF2-40B4-BE49-F238E27FC236}">
                <a16:creationId xmlns:a16="http://schemas.microsoft.com/office/drawing/2014/main" id="{3D33A79A-EEED-B34D-A96C-DCA1AFB04362}"/>
              </a:ext>
            </a:extLst>
          </p:cNvPr>
          <p:cNvSpPr>
            <a:spLocks noGrp="1"/>
          </p:cNvSpPr>
          <p:nvPr>
            <p:ph type="body" sz="quarter" idx="14" hasCustomPrompt="1"/>
          </p:nvPr>
        </p:nvSpPr>
        <p:spPr>
          <a:xfrm>
            <a:off x="609600" y="1066800"/>
            <a:ext cx="4724400" cy="2040453"/>
          </a:xfrm>
          <a:prstGeom prst="rect">
            <a:avLst/>
          </a:prstGeom>
        </p:spPr>
        <p:txBody>
          <a:bodyPr/>
          <a:lstStyle>
            <a:lvl1pPr marL="0" indent="0">
              <a:buNone/>
              <a:defRPr sz="1800">
                <a:solidFill>
                  <a:schemeClr val="accent1"/>
                </a:solidFill>
                <a:latin typeface="DM Sans" pitchFamily="2" charset="77"/>
              </a:defRPr>
            </a:lvl1pPr>
          </a:lstStyle>
          <a:p>
            <a:pPr lvl="0"/>
            <a:r>
              <a:rPr lang="en-US" dirty="0"/>
              <a:t>Mobile first guidance that breaks down the components of a consumer’s plan through straight-forward, easy-to-understand language and visuals that communicate what’s covered, what out-of-pocket costs should be expected, and additional benefits and features included.</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47244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title</a:t>
            </a:r>
          </a:p>
        </p:txBody>
      </p:sp>
      <p:cxnSp>
        <p:nvCxnSpPr>
          <p:cNvPr id="69" name="Straight Connector 68">
            <a:extLst>
              <a:ext uri="{FF2B5EF4-FFF2-40B4-BE49-F238E27FC236}">
                <a16:creationId xmlns:a16="http://schemas.microsoft.com/office/drawing/2014/main" id="{CEFBE53A-6372-D140-A994-DA1CA0545681}"/>
              </a:ext>
            </a:extLst>
          </p:cNvPr>
          <p:cNvCxnSpPr/>
          <p:nvPr userDrawn="1"/>
        </p:nvCxnSpPr>
        <p:spPr bwMode="auto">
          <a:xfrm>
            <a:off x="6524194" y="2910294"/>
            <a:ext cx="4719414"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E40AA4AF-2D91-204B-9661-F570C620CDB6}"/>
              </a:ext>
            </a:extLst>
          </p:cNvPr>
          <p:cNvCxnSpPr/>
          <p:nvPr userDrawn="1"/>
        </p:nvCxnSpPr>
        <p:spPr bwMode="auto">
          <a:xfrm>
            <a:off x="6524194" y="4386470"/>
            <a:ext cx="4793841" cy="0"/>
          </a:xfrm>
          <a:prstGeom prst="line">
            <a:avLst/>
          </a:prstGeom>
          <a:solidFill>
            <a:schemeClr val="accent1"/>
          </a:solidFill>
          <a:ln w="3175" cap="flat" cmpd="sng" algn="ctr">
            <a:solidFill>
              <a:srgbClr val="00BEFF"/>
            </a:solidFill>
            <a:prstDash val="solid"/>
            <a:round/>
            <a:headEnd type="none" w="med" len="med"/>
            <a:tailEnd type="none" w="med" len="med"/>
          </a:ln>
          <a:effectLst/>
        </p:spPr>
      </p:cxnSp>
    </p:spTree>
    <p:extLst>
      <p:ext uri="{BB962C8B-B14F-4D97-AF65-F5344CB8AC3E}">
        <p14:creationId xmlns:p14="http://schemas.microsoft.com/office/powerpoint/2010/main" val="306638128"/>
      </p:ext>
    </p:extLst>
  </p:cSld>
  <p:clrMapOvr>
    <a:masterClrMapping/>
  </p:clrMapOvr>
  <p:transition spd="med">
    <p:pull/>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Health Plan Dynamic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4005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Health plan dynamics diagram slide title</a:t>
            </a:r>
          </a:p>
        </p:txBody>
      </p:sp>
      <p:cxnSp>
        <p:nvCxnSpPr>
          <p:cNvPr id="19" name="Straight Connector 18">
            <a:extLst>
              <a:ext uri="{FF2B5EF4-FFF2-40B4-BE49-F238E27FC236}">
                <a16:creationId xmlns:a16="http://schemas.microsoft.com/office/drawing/2014/main" id="{AC1E62EC-4597-4140-B2E3-CD09AE51B8D2}"/>
              </a:ext>
            </a:extLst>
          </p:cNvPr>
          <p:cNvCxnSpPr/>
          <p:nvPr userDrawn="1"/>
        </p:nvCxnSpPr>
        <p:spPr>
          <a:xfrm>
            <a:off x="5571744" y="1398197"/>
            <a:ext cx="0" cy="469559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03DD1AF-FCEA-CA4F-B395-0069404A45C4}"/>
              </a:ext>
            </a:extLst>
          </p:cNvPr>
          <p:cNvCxnSpPr/>
          <p:nvPr userDrawn="1"/>
        </p:nvCxnSpPr>
        <p:spPr>
          <a:xfrm>
            <a:off x="1981200" y="3745992"/>
            <a:ext cx="718108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8" name="Text Placeholder 9">
            <a:extLst>
              <a:ext uri="{FF2B5EF4-FFF2-40B4-BE49-F238E27FC236}">
                <a16:creationId xmlns:a16="http://schemas.microsoft.com/office/drawing/2014/main" id="{5B49C836-6654-3841-9081-E161B720D387}"/>
              </a:ext>
            </a:extLst>
          </p:cNvPr>
          <p:cNvSpPr>
            <a:spLocks noGrp="1"/>
          </p:cNvSpPr>
          <p:nvPr>
            <p:ph type="body" sz="quarter" idx="39" hasCustomPrompt="1"/>
          </p:nvPr>
        </p:nvSpPr>
        <p:spPr>
          <a:xfrm>
            <a:off x="2819243" y="1600200"/>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29" name="Text Placeholder 9">
            <a:extLst>
              <a:ext uri="{FF2B5EF4-FFF2-40B4-BE49-F238E27FC236}">
                <a16:creationId xmlns:a16="http://schemas.microsoft.com/office/drawing/2014/main" id="{141A9936-1F63-EA49-A1C8-CDF0E1C3641B}"/>
              </a:ext>
            </a:extLst>
          </p:cNvPr>
          <p:cNvSpPr>
            <a:spLocks noGrp="1"/>
          </p:cNvSpPr>
          <p:nvPr>
            <p:ph type="body" sz="quarter" idx="40" hasCustomPrompt="1"/>
          </p:nvPr>
        </p:nvSpPr>
        <p:spPr>
          <a:xfrm>
            <a:off x="6583102" y="1600200"/>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0" name="Text Placeholder 9">
            <a:extLst>
              <a:ext uri="{FF2B5EF4-FFF2-40B4-BE49-F238E27FC236}">
                <a16:creationId xmlns:a16="http://schemas.microsoft.com/office/drawing/2014/main" id="{EC6057CA-4C3B-B84B-B317-BB6835A0694F}"/>
              </a:ext>
            </a:extLst>
          </p:cNvPr>
          <p:cNvSpPr>
            <a:spLocks noGrp="1"/>
          </p:cNvSpPr>
          <p:nvPr>
            <p:ph type="body" sz="quarter" idx="41" hasCustomPrompt="1"/>
          </p:nvPr>
        </p:nvSpPr>
        <p:spPr>
          <a:xfrm>
            <a:off x="2819243" y="4025921"/>
            <a:ext cx="1564713"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1" name="Text Placeholder 9">
            <a:extLst>
              <a:ext uri="{FF2B5EF4-FFF2-40B4-BE49-F238E27FC236}">
                <a16:creationId xmlns:a16="http://schemas.microsoft.com/office/drawing/2014/main" id="{63E468E9-5374-FD4E-87B2-36623BDF6866}"/>
              </a:ext>
            </a:extLst>
          </p:cNvPr>
          <p:cNvSpPr>
            <a:spLocks noGrp="1"/>
          </p:cNvSpPr>
          <p:nvPr>
            <p:ph type="body" sz="quarter" idx="42" hasCustomPrompt="1"/>
          </p:nvPr>
        </p:nvSpPr>
        <p:spPr>
          <a:xfrm>
            <a:off x="6339773" y="4025921"/>
            <a:ext cx="2051371" cy="4572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12" name="Text Placeholder 9">
            <a:extLst>
              <a:ext uri="{FF2B5EF4-FFF2-40B4-BE49-F238E27FC236}">
                <a16:creationId xmlns:a16="http://schemas.microsoft.com/office/drawing/2014/main" id="{5D504DC0-51E1-404B-B23F-39F0FC3B12D5}"/>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1563016556"/>
      </p:ext>
    </p:extLst>
  </p:cSld>
  <p:clrMapOvr>
    <a:masterClrMapping/>
  </p:clrMapOvr>
  <p:transition spd="med">
    <p:pull/>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meline Gri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6A622D74-5B94-8647-BDAA-2FBED5F9F858}"/>
              </a:ext>
            </a:extLst>
          </p:cNvPr>
          <p:cNvSpPr/>
          <p:nvPr userDrawn="1"/>
        </p:nvSpPr>
        <p:spPr>
          <a:xfrm>
            <a:off x="609600" y="5919068"/>
            <a:ext cx="10066236"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70" name="Text Placeholder 6">
            <a:extLst>
              <a:ext uri="{FF2B5EF4-FFF2-40B4-BE49-F238E27FC236}">
                <a16:creationId xmlns:a16="http://schemas.microsoft.com/office/drawing/2014/main" id="{C4AFB703-71F8-A946-A02D-5AB3E8BEBDEE}"/>
              </a:ext>
            </a:extLst>
          </p:cNvPr>
          <p:cNvSpPr>
            <a:spLocks noGrp="1"/>
          </p:cNvSpPr>
          <p:nvPr>
            <p:ph type="body" sz="quarter" idx="32" hasCustomPrompt="1"/>
          </p:nvPr>
        </p:nvSpPr>
        <p:spPr>
          <a:xfrm>
            <a:off x="3016936" y="5941253"/>
            <a:ext cx="5251565" cy="230948"/>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Year long phase title</a:t>
            </a:r>
          </a:p>
        </p:txBody>
      </p:sp>
      <p:sp>
        <p:nvSpPr>
          <p:cNvPr id="49" name="Rectangle 48">
            <a:extLst>
              <a:ext uri="{FF2B5EF4-FFF2-40B4-BE49-F238E27FC236}">
                <a16:creationId xmlns:a16="http://schemas.microsoft.com/office/drawing/2014/main" id="{52C44FD2-26FB-BD47-90C1-F0F4BF7A94D6}"/>
              </a:ext>
            </a:extLst>
          </p:cNvPr>
          <p:cNvSpPr/>
          <p:nvPr userDrawn="1"/>
        </p:nvSpPr>
        <p:spPr>
          <a:xfrm>
            <a:off x="616565" y="5562858"/>
            <a:ext cx="10052306" cy="27714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Calibri" charset="0"/>
              <a:cs typeface="Calibri" charset="0"/>
            </a:endParaRPr>
          </a:p>
        </p:txBody>
      </p:sp>
      <p:sp>
        <p:nvSpPr>
          <p:cNvPr id="69" name="Text Placeholder 6">
            <a:extLst>
              <a:ext uri="{FF2B5EF4-FFF2-40B4-BE49-F238E27FC236}">
                <a16:creationId xmlns:a16="http://schemas.microsoft.com/office/drawing/2014/main" id="{0B04B87C-6B4E-EF41-AEF3-7BF35589DE4C}"/>
              </a:ext>
            </a:extLst>
          </p:cNvPr>
          <p:cNvSpPr>
            <a:spLocks noGrp="1"/>
          </p:cNvSpPr>
          <p:nvPr>
            <p:ph type="body" sz="quarter" idx="31" hasCustomPrompt="1"/>
          </p:nvPr>
        </p:nvSpPr>
        <p:spPr>
          <a:xfrm>
            <a:off x="3016936" y="5576111"/>
            <a:ext cx="5251565" cy="271231"/>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rgbClr val="164E9C"/>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Year long phase title</a:t>
            </a:r>
          </a:p>
          <a:p>
            <a:pPr lvl="0"/>
            <a:endParaRPr lang="en-US" dirty="0"/>
          </a:p>
        </p:txBody>
      </p:sp>
      <p:sp>
        <p:nvSpPr>
          <p:cNvPr id="40" name="Rectangle 39">
            <a:extLst>
              <a:ext uri="{FF2B5EF4-FFF2-40B4-BE49-F238E27FC236}">
                <a16:creationId xmlns:a16="http://schemas.microsoft.com/office/drawing/2014/main" id="{A41A16EA-CFFF-A344-8BA8-EF9521AE3039}"/>
              </a:ext>
            </a:extLst>
          </p:cNvPr>
          <p:cNvSpPr/>
          <p:nvPr userDrawn="1"/>
        </p:nvSpPr>
        <p:spPr>
          <a:xfrm>
            <a:off x="6760261" y="3538356"/>
            <a:ext cx="3915575"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DM Sans" pitchFamily="2" charset="77"/>
              <a:ea typeface="+mn-ea"/>
              <a:cs typeface="+mn-cs"/>
            </a:endParaRPr>
          </a:p>
        </p:txBody>
      </p:sp>
      <p:sp>
        <p:nvSpPr>
          <p:cNvPr id="68" name="Text Placeholder 9">
            <a:extLst>
              <a:ext uri="{FF2B5EF4-FFF2-40B4-BE49-F238E27FC236}">
                <a16:creationId xmlns:a16="http://schemas.microsoft.com/office/drawing/2014/main" id="{CFDF7B08-96BD-3F4C-B8EA-7D54B12C2025}"/>
              </a:ext>
            </a:extLst>
          </p:cNvPr>
          <p:cNvSpPr>
            <a:spLocks noGrp="1"/>
          </p:cNvSpPr>
          <p:nvPr>
            <p:ph type="body" sz="quarter" idx="30" hasCustomPrompt="1"/>
          </p:nvPr>
        </p:nvSpPr>
        <p:spPr>
          <a:xfrm>
            <a:off x="6934200" y="4276549"/>
            <a:ext cx="3179113" cy="719760"/>
          </a:xfrm>
          <a:prstGeom prst="rect">
            <a:avLst/>
          </a:prstGeom>
        </p:spPr>
        <p:txBody>
          <a:bodyPr/>
          <a:lstStyle>
            <a:lvl1pPr marL="285750" indent="-285750" algn="l">
              <a:lnSpc>
                <a:spcPts val="780"/>
              </a:lnSpc>
              <a:buFont typeface="Arial" panose="020B0604020202020204" pitchFamily="34" charset="0"/>
              <a:buChar char="•"/>
              <a:defRPr sz="1400">
                <a:solidFill>
                  <a:srgbClr val="164E9C"/>
                </a:solidFill>
                <a:latin typeface="DM Sans" pitchFamily="2" charset="77"/>
              </a:defRPr>
            </a:lvl1pPr>
          </a:lstStyle>
          <a:p>
            <a:pPr lvl="0"/>
            <a:r>
              <a:rPr lang="en-US" dirty="0"/>
              <a:t>Bullet small</a:t>
            </a:r>
          </a:p>
          <a:p>
            <a:pPr lvl="0"/>
            <a:r>
              <a:rPr lang="en-US" dirty="0"/>
              <a:t>Bullet small</a:t>
            </a:r>
          </a:p>
          <a:p>
            <a:pPr lvl="0"/>
            <a:r>
              <a:rPr lang="en-US" dirty="0"/>
              <a:t>Bullet small</a:t>
            </a:r>
          </a:p>
        </p:txBody>
      </p:sp>
      <p:sp>
        <p:nvSpPr>
          <p:cNvPr id="67" name="Text Placeholder 6">
            <a:extLst>
              <a:ext uri="{FF2B5EF4-FFF2-40B4-BE49-F238E27FC236}">
                <a16:creationId xmlns:a16="http://schemas.microsoft.com/office/drawing/2014/main" id="{343257B8-43FF-924E-B1CD-8F7DE3E0A2E2}"/>
              </a:ext>
            </a:extLst>
          </p:cNvPr>
          <p:cNvSpPr>
            <a:spLocks noGrp="1"/>
          </p:cNvSpPr>
          <p:nvPr>
            <p:ph type="body" sz="quarter" idx="29" hasCustomPrompt="1"/>
          </p:nvPr>
        </p:nvSpPr>
        <p:spPr>
          <a:xfrm>
            <a:off x="6934200" y="4028589"/>
            <a:ext cx="3497364" cy="271231"/>
          </a:xfrm>
          <a:prstGeom prst="rect">
            <a:avLst/>
          </a:prstGeom>
        </p:spPr>
        <p:txBody>
          <a:bodyPr/>
          <a:lstStyle>
            <a:lvl1pPr marL="0" indent="0" algn="l">
              <a:buNone/>
              <a:defRPr sz="1200" b="1" cap="all" spc="300" baseline="0">
                <a:solidFill>
                  <a:srgbClr val="164E9C"/>
                </a:solidFill>
                <a:latin typeface="DM Sans" pitchFamily="2" charset="77"/>
              </a:defRPr>
            </a:lvl1pPr>
          </a:lstStyle>
          <a:p>
            <a:pPr lvl="0"/>
            <a:r>
              <a:rPr lang="en-US" dirty="0"/>
              <a:t>Phase Category stage title</a:t>
            </a:r>
          </a:p>
        </p:txBody>
      </p:sp>
      <p:sp>
        <p:nvSpPr>
          <p:cNvPr id="53" name="Rectangle 52">
            <a:extLst>
              <a:ext uri="{FF2B5EF4-FFF2-40B4-BE49-F238E27FC236}">
                <a16:creationId xmlns:a16="http://schemas.microsoft.com/office/drawing/2014/main" id="{354EBCA1-BAD4-2D4A-8151-C43E60088B59}"/>
              </a:ext>
            </a:extLst>
          </p:cNvPr>
          <p:cNvSpPr/>
          <p:nvPr userDrawn="1"/>
        </p:nvSpPr>
        <p:spPr>
          <a:xfrm>
            <a:off x="3731710" y="3507693"/>
            <a:ext cx="2686472" cy="19454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6" name="Text Placeholder 9">
            <a:extLst>
              <a:ext uri="{FF2B5EF4-FFF2-40B4-BE49-F238E27FC236}">
                <a16:creationId xmlns:a16="http://schemas.microsoft.com/office/drawing/2014/main" id="{2F163EB1-CAEA-1843-9033-2BDC1B90B4B2}"/>
              </a:ext>
            </a:extLst>
          </p:cNvPr>
          <p:cNvSpPr>
            <a:spLocks noGrp="1"/>
          </p:cNvSpPr>
          <p:nvPr>
            <p:ph type="body" sz="quarter" idx="28" hasCustomPrompt="1"/>
          </p:nvPr>
        </p:nvSpPr>
        <p:spPr>
          <a:xfrm>
            <a:off x="3847274" y="4111720"/>
            <a:ext cx="2456463" cy="719760"/>
          </a:xfrm>
          <a:prstGeom prst="rect">
            <a:avLst/>
          </a:prstGeom>
        </p:spPr>
        <p:txBody>
          <a:bodyPr/>
          <a:lstStyle>
            <a:lvl1pPr marL="0" indent="0" algn="ctr">
              <a:buNone/>
              <a:defRPr sz="1400">
                <a:solidFill>
                  <a:srgbClr val="164E9C"/>
                </a:solidFill>
                <a:latin typeface="DM Sans" pitchFamily="2" charset="77"/>
              </a:defRPr>
            </a:lvl1pPr>
          </a:lstStyle>
          <a:p>
            <a:pPr lvl="0"/>
            <a:r>
              <a:rPr lang="en-US" dirty="0"/>
              <a:t>Phase description text small phase description text small</a:t>
            </a:r>
          </a:p>
        </p:txBody>
      </p:sp>
      <p:sp>
        <p:nvSpPr>
          <p:cNvPr id="36" name="Rectangle 35">
            <a:extLst>
              <a:ext uri="{FF2B5EF4-FFF2-40B4-BE49-F238E27FC236}">
                <a16:creationId xmlns:a16="http://schemas.microsoft.com/office/drawing/2014/main" id="{DDDFB369-8756-8D4E-B9BE-44C242482A3D}"/>
              </a:ext>
            </a:extLst>
          </p:cNvPr>
          <p:cNvSpPr/>
          <p:nvPr userDrawn="1"/>
        </p:nvSpPr>
        <p:spPr>
          <a:xfrm>
            <a:off x="3726060" y="2367199"/>
            <a:ext cx="6949775" cy="1035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10" name="Text Placeholder 9">
            <a:extLst>
              <a:ext uri="{FF2B5EF4-FFF2-40B4-BE49-F238E27FC236}">
                <a16:creationId xmlns:a16="http://schemas.microsoft.com/office/drawing/2014/main" id="{D34A7986-DF24-2C41-835A-C3699533B9CC}"/>
              </a:ext>
            </a:extLst>
          </p:cNvPr>
          <p:cNvSpPr>
            <a:spLocks noGrp="1"/>
          </p:cNvSpPr>
          <p:nvPr>
            <p:ph type="body" sz="quarter" idx="27" hasCustomPrompt="1"/>
          </p:nvPr>
        </p:nvSpPr>
        <p:spPr>
          <a:xfrm>
            <a:off x="5430682" y="2737795"/>
            <a:ext cx="3798007" cy="505108"/>
          </a:xfrm>
          <a:prstGeom prst="rect">
            <a:avLst/>
          </a:prstGeom>
        </p:spPr>
        <p:txBody>
          <a:bodyPr/>
          <a:lstStyle>
            <a:lvl1pPr marL="0" indent="0" algn="ctr">
              <a:buNone/>
              <a:defRPr sz="1400">
                <a:solidFill>
                  <a:srgbClr val="164E9C"/>
                </a:solidFill>
                <a:latin typeface="DM Sans" pitchFamily="2" charset="77"/>
              </a:defRPr>
            </a:lvl1pPr>
          </a:lstStyle>
          <a:p>
            <a:pPr lvl="0"/>
            <a:r>
              <a:rPr lang="en-US" dirty="0"/>
              <a:t>Phase description text small phase description text small</a:t>
            </a:r>
          </a:p>
        </p:txBody>
      </p:sp>
      <p:sp>
        <p:nvSpPr>
          <p:cNvPr id="47" name="Rectangle 46">
            <a:extLst>
              <a:ext uri="{FF2B5EF4-FFF2-40B4-BE49-F238E27FC236}">
                <a16:creationId xmlns:a16="http://schemas.microsoft.com/office/drawing/2014/main" id="{156AB0FA-30BE-C549-85B4-1DB07BBD559D}"/>
              </a:ext>
            </a:extLst>
          </p:cNvPr>
          <p:cNvSpPr/>
          <p:nvPr userDrawn="1"/>
        </p:nvSpPr>
        <p:spPr>
          <a:xfrm>
            <a:off x="617828" y="4677138"/>
            <a:ext cx="2740963" cy="7999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5" name="Text Placeholder 2">
            <a:extLst>
              <a:ext uri="{FF2B5EF4-FFF2-40B4-BE49-F238E27FC236}">
                <a16:creationId xmlns:a16="http://schemas.microsoft.com/office/drawing/2014/main" id="{760E20AE-C303-5D4C-9762-9D4631ACCE01}"/>
              </a:ext>
            </a:extLst>
          </p:cNvPr>
          <p:cNvSpPr>
            <a:spLocks noGrp="1"/>
          </p:cNvSpPr>
          <p:nvPr>
            <p:ph type="body" sz="quarter" idx="25" hasCustomPrompt="1"/>
          </p:nvPr>
        </p:nvSpPr>
        <p:spPr>
          <a:xfrm>
            <a:off x="617436" y="4778695"/>
            <a:ext cx="2743200" cy="479106"/>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5" name="Rectangle 44">
            <a:extLst>
              <a:ext uri="{FF2B5EF4-FFF2-40B4-BE49-F238E27FC236}">
                <a16:creationId xmlns:a16="http://schemas.microsoft.com/office/drawing/2014/main" id="{4969DC80-DA51-FE41-8DF3-F86C6F27D3E0}"/>
              </a:ext>
            </a:extLst>
          </p:cNvPr>
          <p:cNvSpPr/>
          <p:nvPr userDrawn="1"/>
        </p:nvSpPr>
        <p:spPr>
          <a:xfrm>
            <a:off x="617828" y="3839283"/>
            <a:ext cx="2740963" cy="7775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4" name="Text Placeholder 2">
            <a:extLst>
              <a:ext uri="{FF2B5EF4-FFF2-40B4-BE49-F238E27FC236}">
                <a16:creationId xmlns:a16="http://schemas.microsoft.com/office/drawing/2014/main" id="{619C3936-0261-1E4C-A4D4-17BE557ED141}"/>
              </a:ext>
            </a:extLst>
          </p:cNvPr>
          <p:cNvSpPr>
            <a:spLocks noGrp="1"/>
          </p:cNvSpPr>
          <p:nvPr>
            <p:ph type="body" sz="quarter" idx="24" hasCustomPrompt="1"/>
          </p:nvPr>
        </p:nvSpPr>
        <p:spPr>
          <a:xfrm>
            <a:off x="617436" y="3938335"/>
            <a:ext cx="2743200" cy="481266"/>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3" name="Rectangle 42">
            <a:extLst>
              <a:ext uri="{FF2B5EF4-FFF2-40B4-BE49-F238E27FC236}">
                <a16:creationId xmlns:a16="http://schemas.microsoft.com/office/drawing/2014/main" id="{E582D6D9-3406-F348-8641-5157D059C3E3}"/>
              </a:ext>
            </a:extLst>
          </p:cNvPr>
          <p:cNvSpPr/>
          <p:nvPr userDrawn="1"/>
        </p:nvSpPr>
        <p:spPr>
          <a:xfrm>
            <a:off x="617828" y="3121830"/>
            <a:ext cx="2740963" cy="6654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3" name="Text Placeholder 2">
            <a:extLst>
              <a:ext uri="{FF2B5EF4-FFF2-40B4-BE49-F238E27FC236}">
                <a16:creationId xmlns:a16="http://schemas.microsoft.com/office/drawing/2014/main" id="{E32ADEBB-6293-704B-9548-2FA5BE95A4D7}"/>
              </a:ext>
            </a:extLst>
          </p:cNvPr>
          <p:cNvSpPr>
            <a:spLocks noGrp="1"/>
          </p:cNvSpPr>
          <p:nvPr>
            <p:ph type="body" sz="quarter" idx="23" hasCustomPrompt="1"/>
          </p:nvPr>
        </p:nvSpPr>
        <p:spPr>
          <a:xfrm>
            <a:off x="617436" y="3248584"/>
            <a:ext cx="2743199" cy="402022"/>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35" name="Rectangle 34">
            <a:extLst>
              <a:ext uri="{FF2B5EF4-FFF2-40B4-BE49-F238E27FC236}">
                <a16:creationId xmlns:a16="http://schemas.microsoft.com/office/drawing/2014/main" id="{09C154FA-813C-7A4B-9414-4A836D0E460B}"/>
              </a:ext>
            </a:extLst>
          </p:cNvPr>
          <p:cNvSpPr/>
          <p:nvPr userDrawn="1"/>
        </p:nvSpPr>
        <p:spPr>
          <a:xfrm>
            <a:off x="617828" y="2340543"/>
            <a:ext cx="2740963" cy="7106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3" name="Rectangle 32">
            <a:extLst>
              <a:ext uri="{FF2B5EF4-FFF2-40B4-BE49-F238E27FC236}">
                <a16:creationId xmlns:a16="http://schemas.microsoft.com/office/drawing/2014/main" id="{23C33CD8-1C40-ED4A-A942-E518EE469316}"/>
              </a:ext>
            </a:extLst>
          </p:cNvPr>
          <p:cNvSpPr/>
          <p:nvPr userDrawn="1"/>
        </p:nvSpPr>
        <p:spPr>
          <a:xfrm>
            <a:off x="623530" y="1833890"/>
            <a:ext cx="10052305" cy="42787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1" name="Text Placeholder 2">
            <a:extLst>
              <a:ext uri="{FF2B5EF4-FFF2-40B4-BE49-F238E27FC236}">
                <a16:creationId xmlns:a16="http://schemas.microsoft.com/office/drawing/2014/main" id="{FF918EA6-35DD-4A4B-BD80-464298EC4ECA}"/>
              </a:ext>
            </a:extLst>
          </p:cNvPr>
          <p:cNvSpPr>
            <a:spLocks noGrp="1"/>
          </p:cNvSpPr>
          <p:nvPr>
            <p:ph type="body" sz="quarter" idx="21" hasCustomPrompt="1"/>
          </p:nvPr>
        </p:nvSpPr>
        <p:spPr>
          <a:xfrm>
            <a:off x="3352379" y="1934007"/>
            <a:ext cx="4782675" cy="220737"/>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Year long phase title</a:t>
            </a:r>
          </a:p>
        </p:txBody>
      </p:sp>
      <p:sp>
        <p:nvSpPr>
          <p:cNvPr id="25" name="Rectangle 24">
            <a:extLst>
              <a:ext uri="{FF2B5EF4-FFF2-40B4-BE49-F238E27FC236}">
                <a16:creationId xmlns:a16="http://schemas.microsoft.com/office/drawing/2014/main" id="{D0CA0264-B3DA-6C47-9934-DF4B86929044}"/>
              </a:ext>
            </a:extLst>
          </p:cNvPr>
          <p:cNvSpPr/>
          <p:nvPr userDrawn="1"/>
        </p:nvSpPr>
        <p:spPr>
          <a:xfrm>
            <a:off x="9304236" y="1298065"/>
            <a:ext cx="137160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60" name="Text Placeholder 2">
            <a:extLst>
              <a:ext uri="{FF2B5EF4-FFF2-40B4-BE49-F238E27FC236}">
                <a16:creationId xmlns:a16="http://schemas.microsoft.com/office/drawing/2014/main" id="{99727F34-80D1-4849-95DB-D1219BFFD41A}"/>
              </a:ext>
            </a:extLst>
          </p:cNvPr>
          <p:cNvSpPr>
            <a:spLocks noGrp="1"/>
          </p:cNvSpPr>
          <p:nvPr>
            <p:ph type="body" sz="quarter" idx="20" hasCustomPrompt="1"/>
          </p:nvPr>
        </p:nvSpPr>
        <p:spPr>
          <a:xfrm>
            <a:off x="9301780" y="1409564"/>
            <a:ext cx="1374055"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NOV - Dec</a:t>
            </a:r>
          </a:p>
        </p:txBody>
      </p:sp>
      <p:sp>
        <p:nvSpPr>
          <p:cNvPr id="24" name="Rectangle 23">
            <a:extLst>
              <a:ext uri="{FF2B5EF4-FFF2-40B4-BE49-F238E27FC236}">
                <a16:creationId xmlns:a16="http://schemas.microsoft.com/office/drawing/2014/main" id="{B999BDF3-A648-0849-8F7A-B2D76D0F56C8}"/>
              </a:ext>
            </a:extLst>
          </p:cNvPr>
          <p:cNvSpPr/>
          <p:nvPr userDrawn="1"/>
        </p:nvSpPr>
        <p:spPr>
          <a:xfrm>
            <a:off x="78564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9" name="Text Placeholder 2">
            <a:extLst>
              <a:ext uri="{FF2B5EF4-FFF2-40B4-BE49-F238E27FC236}">
                <a16:creationId xmlns:a16="http://schemas.microsoft.com/office/drawing/2014/main" id="{09E45EFF-C5CF-CC4A-9E6E-5E5D127C6DEF}"/>
              </a:ext>
            </a:extLst>
          </p:cNvPr>
          <p:cNvSpPr>
            <a:spLocks noGrp="1"/>
          </p:cNvSpPr>
          <p:nvPr>
            <p:ph type="body" sz="quarter" idx="19" hasCustomPrompt="1"/>
          </p:nvPr>
        </p:nvSpPr>
        <p:spPr>
          <a:xfrm>
            <a:off x="7850854" y="1409565"/>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Oct</a:t>
            </a:r>
          </a:p>
        </p:txBody>
      </p:sp>
      <p:sp>
        <p:nvSpPr>
          <p:cNvPr id="23" name="Rectangle 22">
            <a:extLst>
              <a:ext uri="{FF2B5EF4-FFF2-40B4-BE49-F238E27FC236}">
                <a16:creationId xmlns:a16="http://schemas.microsoft.com/office/drawing/2014/main" id="{5C9CF3FA-24EA-554E-B5DE-854C3DAADF51}"/>
              </a:ext>
            </a:extLst>
          </p:cNvPr>
          <p:cNvSpPr/>
          <p:nvPr userDrawn="1"/>
        </p:nvSpPr>
        <p:spPr>
          <a:xfrm>
            <a:off x="64086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8" name="Text Placeholder 2">
            <a:extLst>
              <a:ext uri="{FF2B5EF4-FFF2-40B4-BE49-F238E27FC236}">
                <a16:creationId xmlns:a16="http://schemas.microsoft.com/office/drawing/2014/main" id="{749C06B7-78DB-B146-A633-D73BF4FC2786}"/>
              </a:ext>
            </a:extLst>
          </p:cNvPr>
          <p:cNvSpPr>
            <a:spLocks noGrp="1"/>
          </p:cNvSpPr>
          <p:nvPr>
            <p:ph type="body" sz="quarter" idx="18" hasCustomPrompt="1"/>
          </p:nvPr>
        </p:nvSpPr>
        <p:spPr>
          <a:xfrm>
            <a:off x="6409419" y="1401538"/>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Sept</a:t>
            </a:r>
          </a:p>
        </p:txBody>
      </p:sp>
      <p:sp>
        <p:nvSpPr>
          <p:cNvPr id="22" name="Rectangle 21">
            <a:extLst>
              <a:ext uri="{FF2B5EF4-FFF2-40B4-BE49-F238E27FC236}">
                <a16:creationId xmlns:a16="http://schemas.microsoft.com/office/drawing/2014/main" id="{A3D03FEC-9812-1841-9388-2A064D7722E0}"/>
              </a:ext>
            </a:extLst>
          </p:cNvPr>
          <p:cNvSpPr/>
          <p:nvPr userDrawn="1"/>
        </p:nvSpPr>
        <p:spPr>
          <a:xfrm>
            <a:off x="49608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7" name="Text Placeholder 2">
            <a:extLst>
              <a:ext uri="{FF2B5EF4-FFF2-40B4-BE49-F238E27FC236}">
                <a16:creationId xmlns:a16="http://schemas.microsoft.com/office/drawing/2014/main" id="{DFF06E12-C108-F345-A18D-8D554C7936B4}"/>
              </a:ext>
            </a:extLst>
          </p:cNvPr>
          <p:cNvSpPr>
            <a:spLocks noGrp="1"/>
          </p:cNvSpPr>
          <p:nvPr>
            <p:ph type="body" sz="quarter" idx="17" hasCustomPrompt="1"/>
          </p:nvPr>
        </p:nvSpPr>
        <p:spPr>
          <a:xfrm>
            <a:off x="4961617"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Aug</a:t>
            </a:r>
          </a:p>
        </p:txBody>
      </p:sp>
      <p:sp>
        <p:nvSpPr>
          <p:cNvPr id="21" name="Rectangle 20">
            <a:extLst>
              <a:ext uri="{FF2B5EF4-FFF2-40B4-BE49-F238E27FC236}">
                <a16:creationId xmlns:a16="http://schemas.microsoft.com/office/drawing/2014/main" id="{6A7CAB64-005E-2147-A520-D8D43A3BA9BF}"/>
              </a:ext>
            </a:extLst>
          </p:cNvPr>
          <p:cNvSpPr/>
          <p:nvPr userDrawn="1"/>
        </p:nvSpPr>
        <p:spPr>
          <a:xfrm>
            <a:off x="35130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6" name="Text Placeholder 2">
            <a:extLst>
              <a:ext uri="{FF2B5EF4-FFF2-40B4-BE49-F238E27FC236}">
                <a16:creationId xmlns:a16="http://schemas.microsoft.com/office/drawing/2014/main" id="{DD2F80F7-8ACC-3F48-810A-F65DE056D37A}"/>
              </a:ext>
            </a:extLst>
          </p:cNvPr>
          <p:cNvSpPr>
            <a:spLocks noGrp="1"/>
          </p:cNvSpPr>
          <p:nvPr>
            <p:ph type="body" sz="quarter" idx="16" hasCustomPrompt="1"/>
          </p:nvPr>
        </p:nvSpPr>
        <p:spPr>
          <a:xfrm>
            <a:off x="3507454"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July</a:t>
            </a:r>
          </a:p>
        </p:txBody>
      </p:sp>
      <p:sp>
        <p:nvSpPr>
          <p:cNvPr id="20" name="Rectangle 19">
            <a:extLst>
              <a:ext uri="{FF2B5EF4-FFF2-40B4-BE49-F238E27FC236}">
                <a16:creationId xmlns:a16="http://schemas.microsoft.com/office/drawing/2014/main" id="{21436092-9DB2-3245-84FE-39DD468D6B24}"/>
              </a:ext>
            </a:extLst>
          </p:cNvPr>
          <p:cNvSpPr/>
          <p:nvPr userDrawn="1"/>
        </p:nvSpPr>
        <p:spPr>
          <a:xfrm>
            <a:off x="2065236" y="1298065"/>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55" name="Text Placeholder 2">
            <a:extLst>
              <a:ext uri="{FF2B5EF4-FFF2-40B4-BE49-F238E27FC236}">
                <a16:creationId xmlns:a16="http://schemas.microsoft.com/office/drawing/2014/main" id="{596AF12C-AD29-6F41-98F1-9ED4131D48D1}"/>
              </a:ext>
            </a:extLst>
          </p:cNvPr>
          <p:cNvSpPr>
            <a:spLocks noGrp="1"/>
          </p:cNvSpPr>
          <p:nvPr>
            <p:ph type="body" sz="quarter" idx="15" hasCustomPrompt="1"/>
          </p:nvPr>
        </p:nvSpPr>
        <p:spPr>
          <a:xfrm>
            <a:off x="2066018"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June</a:t>
            </a:r>
          </a:p>
        </p:txBody>
      </p:sp>
      <p:sp>
        <p:nvSpPr>
          <p:cNvPr id="19" name="Rectangle 18">
            <a:extLst>
              <a:ext uri="{FF2B5EF4-FFF2-40B4-BE49-F238E27FC236}">
                <a16:creationId xmlns:a16="http://schemas.microsoft.com/office/drawing/2014/main" id="{8A1466A5-E312-374C-8883-8E125ED7CB49}"/>
              </a:ext>
            </a:extLst>
          </p:cNvPr>
          <p:cNvSpPr/>
          <p:nvPr userDrawn="1"/>
        </p:nvSpPr>
        <p:spPr>
          <a:xfrm>
            <a:off x="617436" y="1295400"/>
            <a:ext cx="1216152"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 name="Text Placeholder 2">
            <a:extLst>
              <a:ext uri="{FF2B5EF4-FFF2-40B4-BE49-F238E27FC236}">
                <a16:creationId xmlns:a16="http://schemas.microsoft.com/office/drawing/2014/main" id="{9CB5AD08-4F73-1043-8CBE-B3B100F1891A}"/>
              </a:ext>
            </a:extLst>
          </p:cNvPr>
          <p:cNvSpPr>
            <a:spLocks noGrp="1"/>
          </p:cNvSpPr>
          <p:nvPr>
            <p:ph type="body" sz="quarter" idx="14" hasCustomPrompt="1"/>
          </p:nvPr>
        </p:nvSpPr>
        <p:spPr>
          <a:xfrm>
            <a:off x="617436" y="1401422"/>
            <a:ext cx="1216152" cy="330593"/>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MAY</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47244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Timeline Slide title</a:t>
            </a:r>
          </a:p>
        </p:txBody>
      </p:sp>
      <p:sp>
        <p:nvSpPr>
          <p:cNvPr id="7" name="Text Placeholder 6">
            <a:extLst>
              <a:ext uri="{FF2B5EF4-FFF2-40B4-BE49-F238E27FC236}">
                <a16:creationId xmlns:a16="http://schemas.microsoft.com/office/drawing/2014/main" id="{E874D6BD-F856-B34F-8088-3D44AB215003}"/>
              </a:ext>
            </a:extLst>
          </p:cNvPr>
          <p:cNvSpPr>
            <a:spLocks noGrp="1"/>
          </p:cNvSpPr>
          <p:nvPr>
            <p:ph type="body" sz="quarter" idx="26" hasCustomPrompt="1"/>
          </p:nvPr>
        </p:nvSpPr>
        <p:spPr>
          <a:xfrm>
            <a:off x="4643282" y="2516491"/>
            <a:ext cx="5251565" cy="271231"/>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
        <p:nvSpPr>
          <p:cNvPr id="42" name="Text Placeholder 2">
            <a:extLst>
              <a:ext uri="{FF2B5EF4-FFF2-40B4-BE49-F238E27FC236}">
                <a16:creationId xmlns:a16="http://schemas.microsoft.com/office/drawing/2014/main" id="{85ED2922-DC6A-2346-A1E0-95625A72A489}"/>
              </a:ext>
            </a:extLst>
          </p:cNvPr>
          <p:cNvSpPr>
            <a:spLocks noGrp="1"/>
          </p:cNvSpPr>
          <p:nvPr>
            <p:ph type="body" sz="quarter" idx="33" hasCustomPrompt="1"/>
          </p:nvPr>
        </p:nvSpPr>
        <p:spPr>
          <a:xfrm>
            <a:off x="617436" y="2456732"/>
            <a:ext cx="2743199" cy="402022"/>
          </a:xfrm>
          <a:prstGeom prst="rect">
            <a:avLst/>
          </a:prstGeom>
        </p:spPr>
        <p:txBody>
          <a:bodyPr/>
          <a:lstStyle>
            <a:lvl1pPr marL="0" indent="0" algn="ctr">
              <a:buNone/>
              <a:defRPr sz="1200" b="1" cap="all" spc="300" baseline="0">
                <a:solidFill>
                  <a:srgbClr val="164E9C"/>
                </a:solidFill>
                <a:latin typeface="DM Sans" pitchFamily="2" charset="77"/>
              </a:defRPr>
            </a:lvl1pPr>
          </a:lstStyle>
          <a:p>
            <a:pPr lvl="0"/>
            <a:r>
              <a:rPr lang="en-US" dirty="0"/>
              <a:t>Phase Category stage title</a:t>
            </a:r>
          </a:p>
        </p:txBody>
      </p:sp>
    </p:spTree>
    <p:extLst>
      <p:ext uri="{BB962C8B-B14F-4D97-AF65-F5344CB8AC3E}">
        <p14:creationId xmlns:p14="http://schemas.microsoft.com/office/powerpoint/2010/main" val="715557756"/>
      </p:ext>
    </p:extLst>
  </p:cSld>
  <p:clrMapOvr>
    <a:masterClrMapping/>
  </p:clrMapOvr>
  <p:transition spd="med">
    <p:pull/>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146" name="Text Placeholder 6">
            <a:extLst>
              <a:ext uri="{FF2B5EF4-FFF2-40B4-BE49-F238E27FC236}">
                <a16:creationId xmlns:a16="http://schemas.microsoft.com/office/drawing/2014/main" id="{39435A60-B3BB-DC4D-885B-EBE2A97F7568}"/>
              </a:ext>
            </a:extLst>
          </p:cNvPr>
          <p:cNvSpPr>
            <a:spLocks noGrp="1"/>
          </p:cNvSpPr>
          <p:nvPr>
            <p:ph type="body" sz="quarter" idx="33" hasCustomPrompt="1"/>
          </p:nvPr>
        </p:nvSpPr>
        <p:spPr>
          <a:xfrm>
            <a:off x="4276344" y="4360280"/>
            <a:ext cx="1809694" cy="97005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4" name="Text Placeholder 6">
            <a:extLst>
              <a:ext uri="{FF2B5EF4-FFF2-40B4-BE49-F238E27FC236}">
                <a16:creationId xmlns:a16="http://schemas.microsoft.com/office/drawing/2014/main" id="{96CEBEFF-6B88-3E47-A31F-A2213A73A363}"/>
              </a:ext>
            </a:extLst>
          </p:cNvPr>
          <p:cNvSpPr>
            <a:spLocks noGrp="1"/>
          </p:cNvSpPr>
          <p:nvPr>
            <p:ph type="body" sz="quarter" idx="31" hasCustomPrompt="1"/>
          </p:nvPr>
        </p:nvSpPr>
        <p:spPr>
          <a:xfrm>
            <a:off x="9076944" y="5387806"/>
            <a:ext cx="1604106" cy="696658"/>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3" name="Text Placeholder 6">
            <a:extLst>
              <a:ext uri="{FF2B5EF4-FFF2-40B4-BE49-F238E27FC236}">
                <a16:creationId xmlns:a16="http://schemas.microsoft.com/office/drawing/2014/main" id="{CF332A13-B55C-E94F-B59B-43B514FDA85F}"/>
              </a:ext>
            </a:extLst>
          </p:cNvPr>
          <p:cNvSpPr>
            <a:spLocks noGrp="1"/>
          </p:cNvSpPr>
          <p:nvPr>
            <p:ph type="body" sz="quarter" idx="30" hasCustomPrompt="1"/>
          </p:nvPr>
        </p:nvSpPr>
        <p:spPr>
          <a:xfrm>
            <a:off x="5800344" y="5487757"/>
            <a:ext cx="1809694" cy="696658"/>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41" name="Text Placeholder 6">
            <a:extLst>
              <a:ext uri="{FF2B5EF4-FFF2-40B4-BE49-F238E27FC236}">
                <a16:creationId xmlns:a16="http://schemas.microsoft.com/office/drawing/2014/main" id="{34C385E9-D8A3-7248-B3C7-4CEAD92C4EEA}"/>
              </a:ext>
            </a:extLst>
          </p:cNvPr>
          <p:cNvSpPr>
            <a:spLocks noGrp="1"/>
          </p:cNvSpPr>
          <p:nvPr>
            <p:ph type="body" sz="quarter" idx="28" hasCustomPrompt="1"/>
          </p:nvPr>
        </p:nvSpPr>
        <p:spPr>
          <a:xfrm>
            <a:off x="7324344" y="4391219"/>
            <a:ext cx="2140794" cy="567025"/>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1"/>
                </a:solidFill>
                <a:latin typeface="DM Sans" pitchFamily="2" charset="77"/>
              </a:defRPr>
            </a:lvl1pPr>
          </a:lstStyle>
          <a:p>
            <a:pPr lvl="0"/>
            <a:r>
              <a:rPr lang="en-US" dirty="0"/>
              <a:t>Timeline/phase/ stage/ event description</a:t>
            </a:r>
          </a:p>
        </p:txBody>
      </p:sp>
      <p:sp>
        <p:nvSpPr>
          <p:cNvPr id="140" name="Text Placeholder 6">
            <a:extLst>
              <a:ext uri="{FF2B5EF4-FFF2-40B4-BE49-F238E27FC236}">
                <a16:creationId xmlns:a16="http://schemas.microsoft.com/office/drawing/2014/main" id="{0C96828D-218C-C248-98EB-8373BA61F6DC}"/>
              </a:ext>
            </a:extLst>
          </p:cNvPr>
          <p:cNvSpPr>
            <a:spLocks noGrp="1"/>
          </p:cNvSpPr>
          <p:nvPr>
            <p:ph type="body" sz="quarter" idx="27" hasCustomPrompt="1"/>
          </p:nvPr>
        </p:nvSpPr>
        <p:spPr>
          <a:xfrm>
            <a:off x="2752344" y="5487757"/>
            <a:ext cx="2140794" cy="56702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9" name="Text Placeholder 6">
            <a:extLst>
              <a:ext uri="{FF2B5EF4-FFF2-40B4-BE49-F238E27FC236}">
                <a16:creationId xmlns:a16="http://schemas.microsoft.com/office/drawing/2014/main" id="{8E804BA4-940A-EF49-BC76-E3D66B00F64D}"/>
              </a:ext>
            </a:extLst>
          </p:cNvPr>
          <p:cNvSpPr>
            <a:spLocks noGrp="1"/>
          </p:cNvSpPr>
          <p:nvPr>
            <p:ph type="body" sz="quarter" idx="26" hasCustomPrompt="1"/>
          </p:nvPr>
        </p:nvSpPr>
        <p:spPr>
          <a:xfrm>
            <a:off x="1714996" y="4323724"/>
            <a:ext cx="1665458" cy="74680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8" name="Text Placeholder 6">
            <a:extLst>
              <a:ext uri="{FF2B5EF4-FFF2-40B4-BE49-F238E27FC236}">
                <a16:creationId xmlns:a16="http://schemas.microsoft.com/office/drawing/2014/main" id="{AFD85F23-C378-4D4D-9A63-EA4B78422ECF}"/>
              </a:ext>
            </a:extLst>
          </p:cNvPr>
          <p:cNvSpPr>
            <a:spLocks noGrp="1"/>
          </p:cNvSpPr>
          <p:nvPr>
            <p:ph type="body" sz="quarter" idx="25" hasCustomPrompt="1"/>
          </p:nvPr>
        </p:nvSpPr>
        <p:spPr>
          <a:xfrm>
            <a:off x="812165" y="5487757"/>
            <a:ext cx="1665458"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7" name="Text Placeholder 6">
            <a:extLst>
              <a:ext uri="{FF2B5EF4-FFF2-40B4-BE49-F238E27FC236}">
                <a16:creationId xmlns:a16="http://schemas.microsoft.com/office/drawing/2014/main" id="{1418EC14-ABFC-BF41-A493-F19C6750DF6B}"/>
              </a:ext>
            </a:extLst>
          </p:cNvPr>
          <p:cNvSpPr>
            <a:spLocks noGrp="1"/>
          </p:cNvSpPr>
          <p:nvPr>
            <p:ph type="body" sz="quarter" idx="24" hasCustomPrompt="1"/>
          </p:nvPr>
        </p:nvSpPr>
        <p:spPr>
          <a:xfrm>
            <a:off x="8509973" y="2968433"/>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6" name="Text Placeholder 6">
            <a:extLst>
              <a:ext uri="{FF2B5EF4-FFF2-40B4-BE49-F238E27FC236}">
                <a16:creationId xmlns:a16="http://schemas.microsoft.com/office/drawing/2014/main" id="{882C8D88-B943-BB43-8DA0-948415A86E9A}"/>
              </a:ext>
            </a:extLst>
          </p:cNvPr>
          <p:cNvSpPr>
            <a:spLocks noGrp="1"/>
          </p:cNvSpPr>
          <p:nvPr>
            <p:ph type="body" sz="quarter" idx="23" hasCustomPrompt="1"/>
          </p:nvPr>
        </p:nvSpPr>
        <p:spPr>
          <a:xfrm>
            <a:off x="6024626" y="3207932"/>
            <a:ext cx="2140794" cy="567025"/>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5" name="Text Placeholder 6">
            <a:extLst>
              <a:ext uri="{FF2B5EF4-FFF2-40B4-BE49-F238E27FC236}">
                <a16:creationId xmlns:a16="http://schemas.microsoft.com/office/drawing/2014/main" id="{FBE89B09-1C2A-474C-B0DC-AC7BB4C6C4AC}"/>
              </a:ext>
            </a:extLst>
          </p:cNvPr>
          <p:cNvSpPr>
            <a:spLocks noGrp="1"/>
          </p:cNvSpPr>
          <p:nvPr>
            <p:ph type="body" sz="quarter" idx="22" hasCustomPrompt="1"/>
          </p:nvPr>
        </p:nvSpPr>
        <p:spPr>
          <a:xfrm>
            <a:off x="3680272" y="2581112"/>
            <a:ext cx="2140794" cy="87854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4" name="Text Placeholder 6">
            <a:extLst>
              <a:ext uri="{FF2B5EF4-FFF2-40B4-BE49-F238E27FC236}">
                <a16:creationId xmlns:a16="http://schemas.microsoft.com/office/drawing/2014/main" id="{4215B2FE-EA78-654A-A712-F9AB55B91CEF}"/>
              </a:ext>
            </a:extLst>
          </p:cNvPr>
          <p:cNvSpPr>
            <a:spLocks noGrp="1"/>
          </p:cNvSpPr>
          <p:nvPr>
            <p:ph type="body" sz="quarter" idx="21" hasCustomPrompt="1"/>
          </p:nvPr>
        </p:nvSpPr>
        <p:spPr>
          <a:xfrm>
            <a:off x="1483102" y="2780194"/>
            <a:ext cx="1616522" cy="701712"/>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3" name="Text Placeholder 6">
            <a:extLst>
              <a:ext uri="{FF2B5EF4-FFF2-40B4-BE49-F238E27FC236}">
                <a16:creationId xmlns:a16="http://schemas.microsoft.com/office/drawing/2014/main" id="{EC63E420-8E6D-4D45-ABFE-115C8421F1CD}"/>
              </a:ext>
            </a:extLst>
          </p:cNvPr>
          <p:cNvSpPr>
            <a:spLocks noGrp="1"/>
          </p:cNvSpPr>
          <p:nvPr>
            <p:ph type="body" sz="quarter" idx="20" hasCustomPrompt="1"/>
          </p:nvPr>
        </p:nvSpPr>
        <p:spPr>
          <a:xfrm>
            <a:off x="9723097"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2" name="Text Placeholder 6">
            <a:extLst>
              <a:ext uri="{FF2B5EF4-FFF2-40B4-BE49-F238E27FC236}">
                <a16:creationId xmlns:a16="http://schemas.microsoft.com/office/drawing/2014/main" id="{B9B517B5-3AA8-1D44-AA81-CD1E2DDE2F8D}"/>
              </a:ext>
            </a:extLst>
          </p:cNvPr>
          <p:cNvSpPr>
            <a:spLocks noGrp="1"/>
          </p:cNvSpPr>
          <p:nvPr>
            <p:ph type="body" sz="quarter" idx="19" hasCustomPrompt="1"/>
          </p:nvPr>
        </p:nvSpPr>
        <p:spPr>
          <a:xfrm>
            <a:off x="7324344" y="2344232"/>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1" name="Text Placeholder 6">
            <a:extLst>
              <a:ext uri="{FF2B5EF4-FFF2-40B4-BE49-F238E27FC236}">
                <a16:creationId xmlns:a16="http://schemas.microsoft.com/office/drawing/2014/main" id="{90020362-6E21-644C-BF4D-9025A2F23481}"/>
              </a:ext>
            </a:extLst>
          </p:cNvPr>
          <p:cNvSpPr>
            <a:spLocks noGrp="1"/>
          </p:cNvSpPr>
          <p:nvPr>
            <p:ph type="body" sz="quarter" idx="18" hasCustomPrompt="1"/>
          </p:nvPr>
        </p:nvSpPr>
        <p:spPr>
          <a:xfrm>
            <a:off x="5038344"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130" name="Text Placeholder 6">
            <a:extLst>
              <a:ext uri="{FF2B5EF4-FFF2-40B4-BE49-F238E27FC236}">
                <a16:creationId xmlns:a16="http://schemas.microsoft.com/office/drawing/2014/main" id="{A3904071-8F4D-F14D-8096-B5D6720A8469}"/>
              </a:ext>
            </a:extLst>
          </p:cNvPr>
          <p:cNvSpPr>
            <a:spLocks noGrp="1"/>
          </p:cNvSpPr>
          <p:nvPr>
            <p:ph type="body" sz="quarter" idx="17" hasCustomPrompt="1"/>
          </p:nvPr>
        </p:nvSpPr>
        <p:spPr>
          <a:xfrm>
            <a:off x="2425536" y="1880740"/>
            <a:ext cx="1959891"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7" name="Text Placeholder 6">
            <a:extLst>
              <a:ext uri="{FF2B5EF4-FFF2-40B4-BE49-F238E27FC236}">
                <a16:creationId xmlns:a16="http://schemas.microsoft.com/office/drawing/2014/main" id="{622F240B-EC34-7E45-828B-FA1301F8A5EE}"/>
              </a:ext>
            </a:extLst>
          </p:cNvPr>
          <p:cNvSpPr>
            <a:spLocks noGrp="1"/>
          </p:cNvSpPr>
          <p:nvPr>
            <p:ph type="body" sz="quarter" idx="16" hasCustomPrompt="1"/>
          </p:nvPr>
        </p:nvSpPr>
        <p:spPr>
          <a:xfrm>
            <a:off x="524397" y="1880740"/>
            <a:ext cx="1760538" cy="558800"/>
          </a:xfrm>
          <a:prstGeom prst="rect">
            <a:avLst/>
          </a:prstGeom>
        </p:spPr>
        <p:txBody>
          <a:bodyPr/>
          <a:lstStyle>
            <a:lvl1pPr marL="0" indent="0" algn="ctr">
              <a:buNone/>
              <a:defRPr sz="1400">
                <a:solidFill>
                  <a:schemeClr val="accent1"/>
                </a:solidFill>
                <a:latin typeface="DM Sans" pitchFamily="2" charset="77"/>
              </a:defRPr>
            </a:lvl1pPr>
          </a:lstStyle>
          <a:p>
            <a:pPr lvl="0"/>
            <a:r>
              <a:rPr lang="en-US" dirty="0"/>
              <a:t>Timeline/phase/ stage/ event description</a:t>
            </a:r>
          </a:p>
        </p:txBody>
      </p:sp>
      <p:sp>
        <p:nvSpPr>
          <p:cNvPr id="59" name="Rectangle 58">
            <a:extLst>
              <a:ext uri="{FF2B5EF4-FFF2-40B4-BE49-F238E27FC236}">
                <a16:creationId xmlns:a16="http://schemas.microsoft.com/office/drawing/2014/main" id="{547E3CD7-3BB0-574B-808A-7D5DFDE6BE1E}"/>
              </a:ext>
            </a:extLst>
          </p:cNvPr>
          <p:cNvSpPr/>
          <p:nvPr userDrawn="1"/>
        </p:nvSpPr>
        <p:spPr>
          <a:xfrm>
            <a:off x="6100662" y="1295400"/>
            <a:ext cx="5361315"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sp>
        <p:nvSpPr>
          <p:cNvPr id="129" name="Text Placeholder 2">
            <a:extLst>
              <a:ext uri="{FF2B5EF4-FFF2-40B4-BE49-F238E27FC236}">
                <a16:creationId xmlns:a16="http://schemas.microsoft.com/office/drawing/2014/main" id="{A32F28DA-482C-944B-9C8C-CDDDD9A3DDA1}"/>
              </a:ext>
            </a:extLst>
          </p:cNvPr>
          <p:cNvSpPr>
            <a:spLocks noGrp="1"/>
          </p:cNvSpPr>
          <p:nvPr>
            <p:ph type="body" sz="quarter" idx="15" hasCustomPrompt="1"/>
          </p:nvPr>
        </p:nvSpPr>
        <p:spPr>
          <a:xfrm>
            <a:off x="6105144" y="1390432"/>
            <a:ext cx="5334000"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b="1" dirty="0"/>
              <a:t>Phase 1 category</a:t>
            </a:r>
            <a:endParaRPr lang="en-US" dirty="0"/>
          </a:p>
        </p:txBody>
      </p:sp>
      <p:sp>
        <p:nvSpPr>
          <p:cNvPr id="57" name="Rectangle 56">
            <a:extLst>
              <a:ext uri="{FF2B5EF4-FFF2-40B4-BE49-F238E27FC236}">
                <a16:creationId xmlns:a16="http://schemas.microsoft.com/office/drawing/2014/main" id="{F2B064DC-7F59-EF45-A5C1-B68DAAB54209}"/>
              </a:ext>
            </a:extLst>
          </p:cNvPr>
          <p:cNvSpPr/>
          <p:nvPr userDrawn="1"/>
        </p:nvSpPr>
        <p:spPr>
          <a:xfrm>
            <a:off x="609600" y="1295400"/>
            <a:ext cx="5455624"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DM Sans" pitchFamily="2" charset="77"/>
            </a:endParaRPr>
          </a:p>
        </p:txBody>
      </p:sp>
      <p:sp>
        <p:nvSpPr>
          <p:cNvPr id="3" name="Text Placeholder 2">
            <a:extLst>
              <a:ext uri="{FF2B5EF4-FFF2-40B4-BE49-F238E27FC236}">
                <a16:creationId xmlns:a16="http://schemas.microsoft.com/office/drawing/2014/main" id="{87F82538-85FC-B14E-A4DD-72D8B075A6B6}"/>
              </a:ext>
            </a:extLst>
          </p:cNvPr>
          <p:cNvSpPr>
            <a:spLocks noGrp="1"/>
          </p:cNvSpPr>
          <p:nvPr>
            <p:ph type="body" sz="quarter" idx="14" hasCustomPrompt="1"/>
          </p:nvPr>
        </p:nvSpPr>
        <p:spPr>
          <a:xfrm>
            <a:off x="618744" y="1390432"/>
            <a:ext cx="5410200" cy="3048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b="1" dirty="0"/>
              <a:t>Phase 1 category</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598436"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Innovation journey (2015 – 2018) timeline slide title</a:t>
            </a:r>
          </a:p>
        </p:txBody>
      </p:sp>
      <p:sp>
        <p:nvSpPr>
          <p:cNvPr id="55" name="Rectangle 1">
            <a:extLst>
              <a:ext uri="{FF2B5EF4-FFF2-40B4-BE49-F238E27FC236}">
                <a16:creationId xmlns:a16="http://schemas.microsoft.com/office/drawing/2014/main" id="{A4597210-7833-9D49-9C6A-DD3221D5B546}"/>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63" name="Straight Connector 62">
            <a:extLst>
              <a:ext uri="{FF2B5EF4-FFF2-40B4-BE49-F238E27FC236}">
                <a16:creationId xmlns:a16="http://schemas.microsoft.com/office/drawing/2014/main" id="{146E9C59-B399-3A41-843A-4F16E58828A9}"/>
              </a:ext>
            </a:extLst>
          </p:cNvPr>
          <p:cNvCxnSpPr>
            <a:cxnSpLocks/>
          </p:cNvCxnSpPr>
          <p:nvPr/>
        </p:nvCxnSpPr>
        <p:spPr>
          <a:xfrm>
            <a:off x="787399" y="3884938"/>
            <a:ext cx="1089028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02C7320-27E8-274C-B7B2-FE89EB0FB334}"/>
              </a:ext>
            </a:extLst>
          </p:cNvPr>
          <p:cNvCxnSpPr/>
          <p:nvPr/>
        </p:nvCxnSpPr>
        <p:spPr>
          <a:xfrm flipH="1">
            <a:off x="1398385"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D621197-B9D3-3E47-99F3-6FB7E4A0895C}"/>
              </a:ext>
            </a:extLst>
          </p:cNvPr>
          <p:cNvCxnSpPr/>
          <p:nvPr/>
        </p:nvCxnSpPr>
        <p:spPr>
          <a:xfrm flipH="1">
            <a:off x="6014015"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35F00526-DCC0-F94E-8ADA-0FE31E2C8FB6}"/>
              </a:ext>
            </a:extLst>
          </p:cNvPr>
          <p:cNvCxnSpPr/>
          <p:nvPr userDrawn="1"/>
        </p:nvCxnSpPr>
        <p:spPr>
          <a:xfrm flipH="1">
            <a:off x="10709177"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213791F-9686-654E-B721-CD6ED4CB7168}"/>
              </a:ext>
            </a:extLst>
          </p:cNvPr>
          <p:cNvCxnSpPr>
            <a:cxnSpLocks/>
          </p:cNvCxnSpPr>
          <p:nvPr/>
        </p:nvCxnSpPr>
        <p:spPr>
          <a:xfrm>
            <a:off x="8305216" y="2931968"/>
            <a:ext cx="3" cy="95297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F13DAC0-9355-6B4F-BF37-AED041D4E267}"/>
              </a:ext>
            </a:extLst>
          </p:cNvPr>
          <p:cNvCxnSpPr/>
          <p:nvPr userDrawn="1"/>
        </p:nvCxnSpPr>
        <p:spPr>
          <a:xfrm flipH="1">
            <a:off x="3415657" y="2406175"/>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5263494-EDDA-F949-B479-FB81C16B166A}"/>
              </a:ext>
            </a:extLst>
          </p:cNvPr>
          <p:cNvCxnSpPr>
            <a:cxnSpLocks/>
          </p:cNvCxnSpPr>
          <p:nvPr userDrawn="1"/>
        </p:nvCxnSpPr>
        <p:spPr>
          <a:xfrm>
            <a:off x="2288141"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6CBCFFE-2377-D446-BAFA-6F440E8955DB}"/>
              </a:ext>
            </a:extLst>
          </p:cNvPr>
          <p:cNvCxnSpPr>
            <a:cxnSpLocks/>
          </p:cNvCxnSpPr>
          <p:nvPr userDrawn="1"/>
        </p:nvCxnSpPr>
        <p:spPr>
          <a:xfrm>
            <a:off x="4699284"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1BC7E77-36FB-1548-BF6D-AB1E95AA92B1}"/>
              </a:ext>
            </a:extLst>
          </p:cNvPr>
          <p:cNvCxnSpPr>
            <a:cxnSpLocks/>
          </p:cNvCxnSpPr>
          <p:nvPr userDrawn="1"/>
        </p:nvCxnSpPr>
        <p:spPr>
          <a:xfrm>
            <a:off x="7103240"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4CC4D986-7B0A-1041-9948-4C9DD2E9A3B3}"/>
              </a:ext>
            </a:extLst>
          </p:cNvPr>
          <p:cNvCxnSpPr>
            <a:cxnSpLocks/>
          </p:cNvCxnSpPr>
          <p:nvPr/>
        </p:nvCxnSpPr>
        <p:spPr>
          <a:xfrm>
            <a:off x="9507196" y="3514357"/>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B601947-E481-A341-877E-1E23651DA2E7}"/>
              </a:ext>
            </a:extLst>
          </p:cNvPr>
          <p:cNvCxnSpPr/>
          <p:nvPr/>
        </p:nvCxnSpPr>
        <p:spPr>
          <a:xfrm flipH="1">
            <a:off x="1653878"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D3DAE73A-F4B5-7947-8596-4D5E3476E766}"/>
              </a:ext>
            </a:extLst>
          </p:cNvPr>
          <p:cNvCxnSpPr/>
          <p:nvPr/>
        </p:nvCxnSpPr>
        <p:spPr>
          <a:xfrm flipH="1">
            <a:off x="6688464"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4A327E9-9C09-C744-8D25-B812CA1A55BE}"/>
              </a:ext>
            </a:extLst>
          </p:cNvPr>
          <p:cNvCxnSpPr/>
          <p:nvPr userDrawn="1"/>
        </p:nvCxnSpPr>
        <p:spPr>
          <a:xfrm flipH="1">
            <a:off x="9879000"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05A0928F-24DD-8F42-ACDB-82DD200697E3}"/>
              </a:ext>
            </a:extLst>
          </p:cNvPr>
          <p:cNvCxnSpPr/>
          <p:nvPr userDrawn="1"/>
        </p:nvCxnSpPr>
        <p:spPr>
          <a:xfrm flipH="1">
            <a:off x="3834946" y="3884938"/>
            <a:ext cx="1" cy="147876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EAA1C95-61EE-4C45-916B-F9F9FCDC5EF4}"/>
              </a:ext>
            </a:extLst>
          </p:cNvPr>
          <p:cNvCxnSpPr>
            <a:cxnSpLocks/>
          </p:cNvCxnSpPr>
          <p:nvPr userDrawn="1"/>
        </p:nvCxnSpPr>
        <p:spPr>
          <a:xfrm>
            <a:off x="8416743"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0811FF34-D9F1-654D-9934-69341A674B5E}"/>
              </a:ext>
            </a:extLst>
          </p:cNvPr>
          <p:cNvCxnSpPr>
            <a:cxnSpLocks/>
          </p:cNvCxnSpPr>
          <p:nvPr userDrawn="1"/>
        </p:nvCxnSpPr>
        <p:spPr>
          <a:xfrm>
            <a:off x="5215335"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7159947-D812-154B-8F71-C3CFF86D8553}"/>
              </a:ext>
            </a:extLst>
          </p:cNvPr>
          <p:cNvCxnSpPr>
            <a:cxnSpLocks/>
          </p:cNvCxnSpPr>
          <p:nvPr userDrawn="1"/>
        </p:nvCxnSpPr>
        <p:spPr>
          <a:xfrm>
            <a:off x="2564047" y="3884938"/>
            <a:ext cx="1" cy="370581"/>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527350"/>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Market Offerings">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83760EC0-DE7D-F048-989C-B10FDE5E500F}"/>
              </a:ext>
            </a:extLst>
          </p:cNvPr>
          <p:cNvSpPr/>
          <p:nvPr userDrawn="1"/>
        </p:nvSpPr>
        <p:spPr>
          <a:xfrm>
            <a:off x="9698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2019-2020</a:t>
            </a:r>
          </a:p>
        </p:txBody>
      </p:sp>
      <p:sp>
        <p:nvSpPr>
          <p:cNvPr id="53" name="Rectangle 52">
            <a:extLst>
              <a:ext uri="{FF2B5EF4-FFF2-40B4-BE49-F238E27FC236}">
                <a16:creationId xmlns:a16="http://schemas.microsoft.com/office/drawing/2014/main" id="{E96C5C60-D912-3D4E-B535-07D968DA1723}"/>
              </a:ext>
            </a:extLst>
          </p:cNvPr>
          <p:cNvSpPr/>
          <p:nvPr userDrawn="1"/>
        </p:nvSpPr>
        <p:spPr>
          <a:xfrm>
            <a:off x="8174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100" baseline="0" dirty="0">
                <a:latin typeface="DM Sans" pitchFamily="2" charset="77"/>
              </a:rPr>
              <a:t>2018</a:t>
            </a:r>
          </a:p>
        </p:txBody>
      </p:sp>
      <p:sp>
        <p:nvSpPr>
          <p:cNvPr id="52" name="Rectangle 51">
            <a:extLst>
              <a:ext uri="{FF2B5EF4-FFF2-40B4-BE49-F238E27FC236}">
                <a16:creationId xmlns:a16="http://schemas.microsoft.com/office/drawing/2014/main" id="{B0117DDE-338A-2E49-9B2B-76AE4FCEB110}"/>
              </a:ext>
            </a:extLst>
          </p:cNvPr>
          <p:cNvSpPr/>
          <p:nvPr userDrawn="1"/>
        </p:nvSpPr>
        <p:spPr>
          <a:xfrm>
            <a:off x="6650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2017</a:t>
            </a:r>
          </a:p>
        </p:txBody>
      </p:sp>
      <p:sp>
        <p:nvSpPr>
          <p:cNvPr id="51" name="Rectangle 50">
            <a:extLst>
              <a:ext uri="{FF2B5EF4-FFF2-40B4-BE49-F238E27FC236}">
                <a16:creationId xmlns:a16="http://schemas.microsoft.com/office/drawing/2014/main" id="{A4B2DEFE-2820-D143-86F2-BEB8EF9B905C}"/>
              </a:ext>
            </a:extLst>
          </p:cNvPr>
          <p:cNvSpPr/>
          <p:nvPr userDrawn="1"/>
        </p:nvSpPr>
        <p:spPr>
          <a:xfrm>
            <a:off x="5126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2016</a:t>
            </a:r>
          </a:p>
        </p:txBody>
      </p:sp>
      <p:sp>
        <p:nvSpPr>
          <p:cNvPr id="50" name="Rectangle 49">
            <a:extLst>
              <a:ext uri="{FF2B5EF4-FFF2-40B4-BE49-F238E27FC236}">
                <a16:creationId xmlns:a16="http://schemas.microsoft.com/office/drawing/2014/main" id="{8A2D6554-99BD-7943-B969-DCCFC90E720C}"/>
              </a:ext>
            </a:extLst>
          </p:cNvPr>
          <p:cNvSpPr/>
          <p:nvPr userDrawn="1"/>
        </p:nvSpPr>
        <p:spPr>
          <a:xfrm>
            <a:off x="3602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2015</a:t>
            </a:r>
          </a:p>
        </p:txBody>
      </p:sp>
      <p:sp>
        <p:nvSpPr>
          <p:cNvPr id="49" name="Rectangle 48">
            <a:extLst>
              <a:ext uri="{FF2B5EF4-FFF2-40B4-BE49-F238E27FC236}">
                <a16:creationId xmlns:a16="http://schemas.microsoft.com/office/drawing/2014/main" id="{6EB157E0-AB7A-1544-99C9-D9D3B78EDF9A}"/>
              </a:ext>
            </a:extLst>
          </p:cNvPr>
          <p:cNvSpPr/>
          <p:nvPr userDrawn="1"/>
        </p:nvSpPr>
        <p:spPr>
          <a:xfrm>
            <a:off x="2078038"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spc="100" baseline="0" dirty="0">
                <a:latin typeface="DM Sans" pitchFamily="2" charset="77"/>
              </a:rPr>
              <a:t>2014</a:t>
            </a:r>
          </a:p>
        </p:txBody>
      </p:sp>
      <p:sp>
        <p:nvSpPr>
          <p:cNvPr id="165" name="Text Placeholder 9">
            <a:extLst>
              <a:ext uri="{FF2B5EF4-FFF2-40B4-BE49-F238E27FC236}">
                <a16:creationId xmlns:a16="http://schemas.microsoft.com/office/drawing/2014/main" id="{5FD04C8B-B045-5040-8709-D369713F7877}"/>
              </a:ext>
            </a:extLst>
          </p:cNvPr>
          <p:cNvSpPr>
            <a:spLocks noGrp="1"/>
          </p:cNvSpPr>
          <p:nvPr>
            <p:ph type="body" sz="quarter" idx="37" hasCustomPrompt="1"/>
          </p:nvPr>
        </p:nvSpPr>
        <p:spPr>
          <a:xfrm>
            <a:off x="2078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3" name="Text Placeholder 9">
            <a:extLst>
              <a:ext uri="{FF2B5EF4-FFF2-40B4-BE49-F238E27FC236}">
                <a16:creationId xmlns:a16="http://schemas.microsoft.com/office/drawing/2014/main" id="{EDDB606C-9277-C34E-B30D-024B3B215158}"/>
              </a:ext>
            </a:extLst>
          </p:cNvPr>
          <p:cNvSpPr>
            <a:spLocks noGrp="1"/>
          </p:cNvSpPr>
          <p:nvPr>
            <p:ph type="body" sz="quarter" idx="25" hasCustomPrompt="1"/>
          </p:nvPr>
        </p:nvSpPr>
        <p:spPr>
          <a:xfrm>
            <a:off x="3602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4" name="Text Placeholder 9">
            <a:extLst>
              <a:ext uri="{FF2B5EF4-FFF2-40B4-BE49-F238E27FC236}">
                <a16:creationId xmlns:a16="http://schemas.microsoft.com/office/drawing/2014/main" id="{49C93D60-EB51-4540-80B6-589B659E9C3C}"/>
              </a:ext>
            </a:extLst>
          </p:cNvPr>
          <p:cNvSpPr>
            <a:spLocks noGrp="1"/>
          </p:cNvSpPr>
          <p:nvPr>
            <p:ph type="body" sz="quarter" idx="26" hasCustomPrompt="1"/>
          </p:nvPr>
        </p:nvSpPr>
        <p:spPr>
          <a:xfrm>
            <a:off x="5126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5" name="Text Placeholder 9">
            <a:extLst>
              <a:ext uri="{FF2B5EF4-FFF2-40B4-BE49-F238E27FC236}">
                <a16:creationId xmlns:a16="http://schemas.microsoft.com/office/drawing/2014/main" id="{DC4D1F3F-B805-A04B-8937-DED6790A74A6}"/>
              </a:ext>
            </a:extLst>
          </p:cNvPr>
          <p:cNvSpPr>
            <a:spLocks noGrp="1"/>
          </p:cNvSpPr>
          <p:nvPr>
            <p:ph type="body" sz="quarter" idx="27" hasCustomPrompt="1"/>
          </p:nvPr>
        </p:nvSpPr>
        <p:spPr>
          <a:xfrm>
            <a:off x="6650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2" name="Text Placeholder 9">
            <a:extLst>
              <a:ext uri="{FF2B5EF4-FFF2-40B4-BE49-F238E27FC236}">
                <a16:creationId xmlns:a16="http://schemas.microsoft.com/office/drawing/2014/main" id="{CD112509-C3EE-6B40-B535-24CD7120D729}"/>
              </a:ext>
            </a:extLst>
          </p:cNvPr>
          <p:cNvSpPr>
            <a:spLocks noGrp="1"/>
          </p:cNvSpPr>
          <p:nvPr>
            <p:ph type="body" sz="quarter" idx="34" hasCustomPrompt="1"/>
          </p:nvPr>
        </p:nvSpPr>
        <p:spPr>
          <a:xfrm>
            <a:off x="8174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158" name="Text Placeholder 9">
            <a:extLst>
              <a:ext uri="{FF2B5EF4-FFF2-40B4-BE49-F238E27FC236}">
                <a16:creationId xmlns:a16="http://schemas.microsoft.com/office/drawing/2014/main" id="{18303FED-BF0C-924E-9024-572ECE04F30C}"/>
              </a:ext>
            </a:extLst>
          </p:cNvPr>
          <p:cNvSpPr>
            <a:spLocks noGrp="1"/>
          </p:cNvSpPr>
          <p:nvPr>
            <p:ph type="body" sz="quarter" idx="30" hasCustomPrompt="1"/>
          </p:nvPr>
        </p:nvSpPr>
        <p:spPr>
          <a:xfrm>
            <a:off x="2078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0" name="Text Placeholder 9">
            <a:extLst>
              <a:ext uri="{FF2B5EF4-FFF2-40B4-BE49-F238E27FC236}">
                <a16:creationId xmlns:a16="http://schemas.microsoft.com/office/drawing/2014/main" id="{DCAFD1DF-391C-8340-BAA8-DEAC350248D6}"/>
              </a:ext>
            </a:extLst>
          </p:cNvPr>
          <p:cNvSpPr>
            <a:spLocks noGrp="1"/>
          </p:cNvSpPr>
          <p:nvPr>
            <p:ph type="body" sz="quarter" idx="32" hasCustomPrompt="1"/>
          </p:nvPr>
        </p:nvSpPr>
        <p:spPr>
          <a:xfrm>
            <a:off x="5126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1" name="Text Placeholder 9">
            <a:extLst>
              <a:ext uri="{FF2B5EF4-FFF2-40B4-BE49-F238E27FC236}">
                <a16:creationId xmlns:a16="http://schemas.microsoft.com/office/drawing/2014/main" id="{174D6F5E-2F0D-7D46-BBFA-2E5C8BB7257B}"/>
              </a:ext>
            </a:extLst>
          </p:cNvPr>
          <p:cNvSpPr>
            <a:spLocks noGrp="1"/>
          </p:cNvSpPr>
          <p:nvPr>
            <p:ph type="body" sz="quarter" idx="33" hasCustomPrompt="1"/>
          </p:nvPr>
        </p:nvSpPr>
        <p:spPr>
          <a:xfrm>
            <a:off x="6650038" y="3797710"/>
            <a:ext cx="1280160" cy="708950"/>
          </a:xfrm>
          <a:prstGeom prst="rect">
            <a:avLst/>
          </a:prstGeom>
        </p:spPr>
        <p:txBody>
          <a:bodyPr/>
          <a:lstStyle>
            <a:lvl1pPr marL="171450" marR="0" indent="-1714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Small bullet point</a:t>
            </a:r>
          </a:p>
          <a:p>
            <a:pPr lvl="0"/>
            <a:endParaRPr lang="en-US" dirty="0"/>
          </a:p>
        </p:txBody>
      </p:sp>
      <p:sp>
        <p:nvSpPr>
          <p:cNvPr id="150" name="Text Placeholder 9">
            <a:extLst>
              <a:ext uri="{FF2B5EF4-FFF2-40B4-BE49-F238E27FC236}">
                <a16:creationId xmlns:a16="http://schemas.microsoft.com/office/drawing/2014/main" id="{FA3DA5FA-6568-424D-AB75-BA24D15FF8A9}"/>
              </a:ext>
            </a:extLst>
          </p:cNvPr>
          <p:cNvSpPr>
            <a:spLocks noGrp="1"/>
          </p:cNvSpPr>
          <p:nvPr>
            <p:ph type="body" sz="quarter" idx="22" hasCustomPrompt="1"/>
          </p:nvPr>
        </p:nvSpPr>
        <p:spPr>
          <a:xfrm>
            <a:off x="8174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49" name="Text Placeholder 9">
            <a:extLst>
              <a:ext uri="{FF2B5EF4-FFF2-40B4-BE49-F238E27FC236}">
                <a16:creationId xmlns:a16="http://schemas.microsoft.com/office/drawing/2014/main" id="{C5E5088F-1102-4D45-ABFE-7EC8EDC77998}"/>
              </a:ext>
            </a:extLst>
          </p:cNvPr>
          <p:cNvSpPr>
            <a:spLocks noGrp="1"/>
          </p:cNvSpPr>
          <p:nvPr>
            <p:ph type="body" sz="quarter" idx="21" hasCustomPrompt="1"/>
          </p:nvPr>
        </p:nvSpPr>
        <p:spPr>
          <a:xfrm>
            <a:off x="6650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48" name="Text Placeholder 9">
            <a:extLst>
              <a:ext uri="{FF2B5EF4-FFF2-40B4-BE49-F238E27FC236}">
                <a16:creationId xmlns:a16="http://schemas.microsoft.com/office/drawing/2014/main" id="{469A86A2-939A-DE4D-B07E-7868AF89CF7E}"/>
              </a:ext>
            </a:extLst>
          </p:cNvPr>
          <p:cNvSpPr>
            <a:spLocks noGrp="1"/>
          </p:cNvSpPr>
          <p:nvPr>
            <p:ph type="body" sz="quarter" idx="20" hasCustomPrompt="1"/>
          </p:nvPr>
        </p:nvSpPr>
        <p:spPr>
          <a:xfrm>
            <a:off x="5126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0" name="Text Placeholder 9">
            <a:extLst>
              <a:ext uri="{FF2B5EF4-FFF2-40B4-BE49-F238E27FC236}">
                <a16:creationId xmlns:a16="http://schemas.microsoft.com/office/drawing/2014/main" id="{E45ABA34-CADD-7A46-B037-D51C6656EC88}"/>
              </a:ext>
            </a:extLst>
          </p:cNvPr>
          <p:cNvSpPr>
            <a:spLocks noGrp="1"/>
          </p:cNvSpPr>
          <p:nvPr>
            <p:ph type="body" sz="quarter" idx="18" hasCustomPrompt="1"/>
          </p:nvPr>
        </p:nvSpPr>
        <p:spPr>
          <a:xfrm>
            <a:off x="2078039" y="1295400"/>
            <a:ext cx="1280160" cy="708950"/>
          </a:xfrm>
          <a:prstGeom prst="rect">
            <a:avLst/>
          </a:prstGeom>
        </p:spPr>
        <p:txBody>
          <a:bodyPr/>
          <a:lstStyle>
            <a:lvl1pPr marL="60325" indent="-60325">
              <a:spcBef>
                <a:spcPts val="0"/>
              </a:spcBef>
              <a:buFont typeface="Arial" panose="020B0604020202020204" pitchFamily="34" charset="0"/>
              <a:buChar char="•"/>
              <a:tabLst/>
              <a:defRPr sz="1000">
                <a:solidFill>
                  <a:schemeClr val="accent1"/>
                </a:solidFill>
                <a:latin typeface="DM Sans" pitchFamily="2" charset="77"/>
              </a:defRPr>
            </a:lvl1pPr>
          </a:lstStyle>
          <a:p>
            <a:pPr lvl="0"/>
            <a:r>
              <a:rPr lang="en-US" dirty="0"/>
              <a:t>Small bullet point</a:t>
            </a:r>
          </a:p>
        </p:txBody>
      </p:sp>
      <p:sp>
        <p:nvSpPr>
          <p:cNvPr id="6" name="Text Placeholder 5">
            <a:extLst>
              <a:ext uri="{FF2B5EF4-FFF2-40B4-BE49-F238E27FC236}">
                <a16:creationId xmlns:a16="http://schemas.microsoft.com/office/drawing/2014/main" id="{07DA1F5D-0374-0C44-8720-E5371B68C41D}"/>
              </a:ext>
            </a:extLst>
          </p:cNvPr>
          <p:cNvSpPr>
            <a:spLocks noGrp="1"/>
          </p:cNvSpPr>
          <p:nvPr>
            <p:ph type="body" sz="quarter" idx="14" hasCustomPrompt="1"/>
          </p:nvPr>
        </p:nvSpPr>
        <p:spPr>
          <a:xfrm>
            <a:off x="609600" y="1295400"/>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6" name="Text Placeholder 5">
            <a:extLst>
              <a:ext uri="{FF2B5EF4-FFF2-40B4-BE49-F238E27FC236}">
                <a16:creationId xmlns:a16="http://schemas.microsoft.com/office/drawing/2014/main" id="{C584B2A8-CC99-AD4C-969B-403699AF0454}"/>
              </a:ext>
            </a:extLst>
          </p:cNvPr>
          <p:cNvSpPr>
            <a:spLocks noGrp="1"/>
          </p:cNvSpPr>
          <p:nvPr>
            <p:ph type="body" sz="quarter" idx="15" hasCustomPrompt="1"/>
          </p:nvPr>
        </p:nvSpPr>
        <p:spPr>
          <a:xfrm>
            <a:off x="609600" y="2370223"/>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7" name="Text Placeholder 5">
            <a:extLst>
              <a:ext uri="{FF2B5EF4-FFF2-40B4-BE49-F238E27FC236}">
                <a16:creationId xmlns:a16="http://schemas.microsoft.com/office/drawing/2014/main" id="{9806BFF3-3EC7-BD43-9921-63EAACF579EC}"/>
              </a:ext>
            </a:extLst>
          </p:cNvPr>
          <p:cNvSpPr>
            <a:spLocks noGrp="1"/>
          </p:cNvSpPr>
          <p:nvPr>
            <p:ph type="body" sz="quarter" idx="16" hasCustomPrompt="1"/>
          </p:nvPr>
        </p:nvSpPr>
        <p:spPr>
          <a:xfrm>
            <a:off x="609600" y="3810458"/>
            <a:ext cx="1280160" cy="708025"/>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128" name="Text Placeholder 5">
            <a:extLst>
              <a:ext uri="{FF2B5EF4-FFF2-40B4-BE49-F238E27FC236}">
                <a16:creationId xmlns:a16="http://schemas.microsoft.com/office/drawing/2014/main" id="{3BD169F0-283A-E54A-B730-4F65BBE3EFD0}"/>
              </a:ext>
            </a:extLst>
          </p:cNvPr>
          <p:cNvSpPr>
            <a:spLocks noGrp="1"/>
          </p:cNvSpPr>
          <p:nvPr>
            <p:ph type="body" sz="quarter" idx="17" hasCustomPrompt="1"/>
          </p:nvPr>
        </p:nvSpPr>
        <p:spPr>
          <a:xfrm>
            <a:off x="609600" y="4830020"/>
            <a:ext cx="1280160" cy="951333"/>
          </a:xfrm>
          <a:prstGeom prst="rect">
            <a:avLst/>
          </a:prstGeom>
        </p:spPr>
        <p:txBody>
          <a:bodyPr rIns="0"/>
          <a:lstStyle>
            <a:lvl1pPr marL="0" indent="0" algn="r">
              <a:buNone/>
              <a:defRPr sz="1200" b="1" cap="all" spc="300" baseline="0">
                <a:solidFill>
                  <a:schemeClr val="accent1"/>
                </a:solidFill>
                <a:latin typeface="DM Sans" pitchFamily="2" charset="77"/>
              </a:defRPr>
            </a:lvl1pPr>
          </a:lstStyle>
          <a:p>
            <a:pPr lvl="0"/>
            <a:r>
              <a:rPr lang="en-US" spc="300" dirty="0"/>
              <a:t>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596509" cy="684216"/>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Blocked timeline category chart title</a:t>
            </a:r>
          </a:p>
        </p:txBody>
      </p:sp>
      <p:sp>
        <p:nvSpPr>
          <p:cNvPr id="48" name="Rectangle 47">
            <a:extLst>
              <a:ext uri="{FF2B5EF4-FFF2-40B4-BE49-F238E27FC236}">
                <a16:creationId xmlns:a16="http://schemas.microsoft.com/office/drawing/2014/main" id="{05BB6170-8AB4-A44C-A242-81A5CCC66015}"/>
              </a:ext>
            </a:extLst>
          </p:cNvPr>
          <p:cNvSpPr/>
          <p:nvPr userDrawn="1"/>
        </p:nvSpPr>
        <p:spPr>
          <a:xfrm>
            <a:off x="580364" y="3221033"/>
            <a:ext cx="1280160" cy="4545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DM Sans" pitchFamily="2" charset="77"/>
            </a:endParaRPr>
          </a:p>
        </p:txBody>
      </p:sp>
      <p:cxnSp>
        <p:nvCxnSpPr>
          <p:cNvPr id="97" name="Straight Connector 96">
            <a:extLst>
              <a:ext uri="{FF2B5EF4-FFF2-40B4-BE49-F238E27FC236}">
                <a16:creationId xmlns:a16="http://schemas.microsoft.com/office/drawing/2014/main" id="{9FBB28B2-A88C-7E4D-AA91-5CCFCF82BA91}"/>
              </a:ext>
            </a:extLst>
          </p:cNvPr>
          <p:cNvCxnSpPr>
            <a:cxnSpLocks/>
          </p:cNvCxnSpPr>
          <p:nvPr userDrawn="1"/>
        </p:nvCxnSpPr>
        <p:spPr>
          <a:xfrm>
            <a:off x="646493" y="210689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0E28B13-0947-1547-B21A-54DFEB8B75C7}"/>
              </a:ext>
            </a:extLst>
          </p:cNvPr>
          <p:cNvCxnSpPr>
            <a:cxnSpLocks/>
          </p:cNvCxnSpPr>
          <p:nvPr userDrawn="1"/>
        </p:nvCxnSpPr>
        <p:spPr>
          <a:xfrm>
            <a:off x="646493" y="4635910"/>
            <a:ext cx="10346945"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47" name="Text Placeholder 9">
            <a:extLst>
              <a:ext uri="{FF2B5EF4-FFF2-40B4-BE49-F238E27FC236}">
                <a16:creationId xmlns:a16="http://schemas.microsoft.com/office/drawing/2014/main" id="{EA27A20D-DBFD-AB42-9325-8472F91B84B8}"/>
              </a:ext>
            </a:extLst>
          </p:cNvPr>
          <p:cNvSpPr>
            <a:spLocks noGrp="1"/>
          </p:cNvSpPr>
          <p:nvPr>
            <p:ph type="body" sz="quarter" idx="19" hasCustomPrompt="1"/>
          </p:nvPr>
        </p:nvSpPr>
        <p:spPr>
          <a:xfrm>
            <a:off x="3602038" y="129540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1" name="Text Placeholder 9">
            <a:extLst>
              <a:ext uri="{FF2B5EF4-FFF2-40B4-BE49-F238E27FC236}">
                <a16:creationId xmlns:a16="http://schemas.microsoft.com/office/drawing/2014/main" id="{ED3C75AC-92B9-CD49-A669-6A96C4C41AEA}"/>
              </a:ext>
            </a:extLst>
          </p:cNvPr>
          <p:cNvSpPr>
            <a:spLocks noGrp="1"/>
          </p:cNvSpPr>
          <p:nvPr>
            <p:ph type="body" sz="quarter" idx="23" hasCustomPrompt="1"/>
          </p:nvPr>
        </p:nvSpPr>
        <p:spPr>
          <a:xfrm>
            <a:off x="9698038" y="1295400"/>
            <a:ext cx="1280160" cy="708950"/>
          </a:xfrm>
          <a:prstGeom prst="rect">
            <a:avLst/>
          </a:prstGeom>
        </p:spPr>
        <p:txBody>
          <a:bodyPr/>
          <a:lstStyle>
            <a:lvl1pPr marL="171450" indent="-171450">
              <a:lnSpc>
                <a:spcPct val="100000"/>
              </a:lnSpc>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2" name="Text Placeholder 9">
            <a:extLst>
              <a:ext uri="{FF2B5EF4-FFF2-40B4-BE49-F238E27FC236}">
                <a16:creationId xmlns:a16="http://schemas.microsoft.com/office/drawing/2014/main" id="{088C12A5-40B9-C44A-9785-E4D898C2152D}"/>
              </a:ext>
            </a:extLst>
          </p:cNvPr>
          <p:cNvSpPr>
            <a:spLocks noGrp="1"/>
          </p:cNvSpPr>
          <p:nvPr>
            <p:ph type="body" sz="quarter" idx="24" hasCustomPrompt="1"/>
          </p:nvPr>
        </p:nvSpPr>
        <p:spPr>
          <a:xfrm>
            <a:off x="2078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6" name="Text Placeholder 9">
            <a:extLst>
              <a:ext uri="{FF2B5EF4-FFF2-40B4-BE49-F238E27FC236}">
                <a16:creationId xmlns:a16="http://schemas.microsoft.com/office/drawing/2014/main" id="{11410063-9E24-BC44-9A2F-1D2AA2640995}"/>
              </a:ext>
            </a:extLst>
          </p:cNvPr>
          <p:cNvSpPr>
            <a:spLocks noGrp="1"/>
          </p:cNvSpPr>
          <p:nvPr>
            <p:ph type="body" sz="quarter" idx="28" hasCustomPrompt="1"/>
          </p:nvPr>
        </p:nvSpPr>
        <p:spPr>
          <a:xfrm>
            <a:off x="8174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7" name="Text Placeholder 9">
            <a:extLst>
              <a:ext uri="{FF2B5EF4-FFF2-40B4-BE49-F238E27FC236}">
                <a16:creationId xmlns:a16="http://schemas.microsoft.com/office/drawing/2014/main" id="{C627DCA2-BCBB-DE4F-8FBC-7A5AFC80D763}"/>
              </a:ext>
            </a:extLst>
          </p:cNvPr>
          <p:cNvSpPr>
            <a:spLocks noGrp="1"/>
          </p:cNvSpPr>
          <p:nvPr>
            <p:ph type="body" sz="quarter" idx="29" hasCustomPrompt="1"/>
          </p:nvPr>
        </p:nvSpPr>
        <p:spPr>
          <a:xfrm>
            <a:off x="9698038" y="2349274"/>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59" name="Text Placeholder 9">
            <a:extLst>
              <a:ext uri="{FF2B5EF4-FFF2-40B4-BE49-F238E27FC236}">
                <a16:creationId xmlns:a16="http://schemas.microsoft.com/office/drawing/2014/main" id="{4F87838C-C3AB-4240-88A1-400ADDF4DF79}"/>
              </a:ext>
            </a:extLst>
          </p:cNvPr>
          <p:cNvSpPr>
            <a:spLocks noGrp="1"/>
          </p:cNvSpPr>
          <p:nvPr>
            <p:ph type="body" sz="quarter" idx="31" hasCustomPrompt="1"/>
          </p:nvPr>
        </p:nvSpPr>
        <p:spPr>
          <a:xfrm>
            <a:off x="3602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3" name="Text Placeholder 9">
            <a:extLst>
              <a:ext uri="{FF2B5EF4-FFF2-40B4-BE49-F238E27FC236}">
                <a16:creationId xmlns:a16="http://schemas.microsoft.com/office/drawing/2014/main" id="{5A85C748-8D02-8844-8C1B-171C51783B57}"/>
              </a:ext>
            </a:extLst>
          </p:cNvPr>
          <p:cNvSpPr>
            <a:spLocks noGrp="1"/>
          </p:cNvSpPr>
          <p:nvPr>
            <p:ph type="body" sz="quarter" idx="35" hasCustomPrompt="1"/>
          </p:nvPr>
        </p:nvSpPr>
        <p:spPr>
          <a:xfrm>
            <a:off x="9698038" y="3797710"/>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marR="0" lvl="0" indent="-60325" algn="l" defTabSz="914400" rtl="0" eaLnBrk="1" fontAlgn="auto" latinLnBrk="0" hangingPunct="1">
              <a:lnSpc>
                <a:spcPct val="90000"/>
              </a:lnSpc>
              <a:spcBef>
                <a:spcPts val="0"/>
              </a:spcBef>
              <a:spcAft>
                <a:spcPts val="0"/>
              </a:spcAft>
              <a:buClrTx/>
              <a:buSzTx/>
              <a:buFont typeface="Arial" panose="020B0604020202020204" pitchFamily="34" charset="0"/>
              <a:buChar char="•"/>
              <a:tabLst/>
            </a:pPr>
            <a:r>
              <a:rPr lang="en-US" dirty="0"/>
              <a:t>Small bullet point</a:t>
            </a:r>
          </a:p>
        </p:txBody>
      </p:sp>
      <p:sp>
        <p:nvSpPr>
          <p:cNvPr id="164" name="Text Placeholder 9">
            <a:extLst>
              <a:ext uri="{FF2B5EF4-FFF2-40B4-BE49-F238E27FC236}">
                <a16:creationId xmlns:a16="http://schemas.microsoft.com/office/drawing/2014/main" id="{AAB0DBC0-0B19-E54B-8ABB-9B0ECB35DA73}"/>
              </a:ext>
            </a:extLst>
          </p:cNvPr>
          <p:cNvSpPr>
            <a:spLocks noGrp="1"/>
          </p:cNvSpPr>
          <p:nvPr>
            <p:ph type="body" sz="quarter" idx="36" hasCustomPrompt="1"/>
          </p:nvPr>
        </p:nvSpPr>
        <p:spPr>
          <a:xfrm>
            <a:off x="8174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6" name="Text Placeholder 9">
            <a:extLst>
              <a:ext uri="{FF2B5EF4-FFF2-40B4-BE49-F238E27FC236}">
                <a16:creationId xmlns:a16="http://schemas.microsoft.com/office/drawing/2014/main" id="{93CE0201-902E-F849-AE53-52BA97F02ECF}"/>
              </a:ext>
            </a:extLst>
          </p:cNvPr>
          <p:cNvSpPr>
            <a:spLocks noGrp="1"/>
          </p:cNvSpPr>
          <p:nvPr>
            <p:ph type="body" sz="quarter" idx="38" hasCustomPrompt="1"/>
          </p:nvPr>
        </p:nvSpPr>
        <p:spPr>
          <a:xfrm>
            <a:off x="5126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7" name="Text Placeholder 9">
            <a:extLst>
              <a:ext uri="{FF2B5EF4-FFF2-40B4-BE49-F238E27FC236}">
                <a16:creationId xmlns:a16="http://schemas.microsoft.com/office/drawing/2014/main" id="{F786A079-278F-9A4A-A2CE-9BE9A9116FEE}"/>
              </a:ext>
            </a:extLst>
          </p:cNvPr>
          <p:cNvSpPr>
            <a:spLocks noGrp="1"/>
          </p:cNvSpPr>
          <p:nvPr>
            <p:ph type="body" sz="quarter" idx="39" hasCustomPrompt="1"/>
          </p:nvPr>
        </p:nvSpPr>
        <p:spPr>
          <a:xfrm>
            <a:off x="6650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8" name="Text Placeholder 9">
            <a:extLst>
              <a:ext uri="{FF2B5EF4-FFF2-40B4-BE49-F238E27FC236}">
                <a16:creationId xmlns:a16="http://schemas.microsoft.com/office/drawing/2014/main" id="{5EFE2262-EB71-874B-BEDB-312CF66917E7}"/>
              </a:ext>
            </a:extLst>
          </p:cNvPr>
          <p:cNvSpPr>
            <a:spLocks noGrp="1"/>
          </p:cNvSpPr>
          <p:nvPr>
            <p:ph type="body" sz="quarter" idx="40" hasCustomPrompt="1"/>
          </p:nvPr>
        </p:nvSpPr>
        <p:spPr>
          <a:xfrm>
            <a:off x="3602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
        <p:nvSpPr>
          <p:cNvPr id="169" name="Text Placeholder 9">
            <a:extLst>
              <a:ext uri="{FF2B5EF4-FFF2-40B4-BE49-F238E27FC236}">
                <a16:creationId xmlns:a16="http://schemas.microsoft.com/office/drawing/2014/main" id="{85576C6C-6730-CD46-8E6D-A8E57A0E6354}"/>
              </a:ext>
            </a:extLst>
          </p:cNvPr>
          <p:cNvSpPr>
            <a:spLocks noGrp="1"/>
          </p:cNvSpPr>
          <p:nvPr>
            <p:ph type="body" sz="quarter" idx="41" hasCustomPrompt="1"/>
          </p:nvPr>
        </p:nvSpPr>
        <p:spPr>
          <a:xfrm>
            <a:off x="9698038" y="4843725"/>
            <a:ext cx="1280160" cy="708950"/>
          </a:xfrm>
          <a:prstGeom prst="rect">
            <a:avLst/>
          </a:prstGeom>
        </p:spPr>
        <p:txBody>
          <a:bodyPr/>
          <a:lstStyle>
            <a:lvl1pPr marL="171450" indent="-171450">
              <a:spcBef>
                <a:spcPts val="0"/>
              </a:spcBef>
              <a:buFont typeface="Arial" panose="020B0604020202020204" pitchFamily="34" charset="0"/>
              <a:buChar char="•"/>
              <a:defRPr lang="en-US" sz="1000" kern="1200" dirty="0">
                <a:solidFill>
                  <a:schemeClr val="accent1"/>
                </a:solidFill>
                <a:latin typeface="DM Sans" pitchFamily="2" charset="77"/>
                <a:ea typeface="+mn-ea"/>
                <a:cs typeface="+mn-cs"/>
              </a:defRPr>
            </a:lvl1pPr>
          </a:lstStyle>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a:p>
            <a:pPr marL="60325" lvl="0" indent="-60325" algn="l" defTabSz="914400" rtl="0" eaLnBrk="1" latinLnBrk="0" hangingPunct="1">
              <a:lnSpc>
                <a:spcPct val="90000"/>
              </a:lnSpc>
              <a:spcBef>
                <a:spcPts val="0"/>
              </a:spcBef>
              <a:buFont typeface="Arial" panose="020B0604020202020204" pitchFamily="34" charset="0"/>
              <a:buChar char="•"/>
              <a:tabLst/>
            </a:pPr>
            <a:r>
              <a:rPr lang="en-US" dirty="0"/>
              <a:t>Small bullet point</a:t>
            </a:r>
          </a:p>
        </p:txBody>
      </p:sp>
    </p:spTree>
    <p:extLst>
      <p:ext uri="{BB962C8B-B14F-4D97-AF65-F5344CB8AC3E}">
        <p14:creationId xmlns:p14="http://schemas.microsoft.com/office/powerpoint/2010/main" val="458979583"/>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Market Offering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8CDAA3F-C41E-E447-9963-357E49938D31}"/>
              </a:ext>
            </a:extLst>
          </p:cNvPr>
          <p:cNvSpPr>
            <a:spLocks noGrp="1"/>
          </p:cNvSpPr>
          <p:nvPr>
            <p:ph type="body" sz="quarter" idx="17" hasCustomPrompt="1"/>
          </p:nvPr>
        </p:nvSpPr>
        <p:spPr>
          <a:xfrm>
            <a:off x="583498"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4" name="Text Placeholder 7">
            <a:extLst>
              <a:ext uri="{FF2B5EF4-FFF2-40B4-BE49-F238E27FC236}">
                <a16:creationId xmlns:a16="http://schemas.microsoft.com/office/drawing/2014/main" id="{3F15419E-73E7-FB4D-BF1E-DD323528F44C}"/>
              </a:ext>
            </a:extLst>
          </p:cNvPr>
          <p:cNvSpPr>
            <a:spLocks noGrp="1"/>
          </p:cNvSpPr>
          <p:nvPr>
            <p:ph type="body" sz="quarter" idx="18" hasCustomPrompt="1"/>
          </p:nvPr>
        </p:nvSpPr>
        <p:spPr>
          <a:xfrm>
            <a:off x="3338393"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5" name="Text Placeholder 7">
            <a:extLst>
              <a:ext uri="{FF2B5EF4-FFF2-40B4-BE49-F238E27FC236}">
                <a16:creationId xmlns:a16="http://schemas.microsoft.com/office/drawing/2014/main" id="{3B82E5C0-2DD3-2949-A129-24CDDE5D2ABE}"/>
              </a:ext>
            </a:extLst>
          </p:cNvPr>
          <p:cNvSpPr>
            <a:spLocks noGrp="1"/>
          </p:cNvSpPr>
          <p:nvPr>
            <p:ph type="body" sz="quarter" idx="19" hasCustomPrompt="1"/>
          </p:nvPr>
        </p:nvSpPr>
        <p:spPr>
          <a:xfrm>
            <a:off x="6093288" y="4351656"/>
            <a:ext cx="2517775" cy="1806864"/>
          </a:xfrm>
          <a:prstGeom prst="rect">
            <a:avLst/>
          </a:prstGeom>
        </p:spPr>
        <p:txBody>
          <a:bodyPr/>
          <a:lstStyle>
            <a:lvl1pPr>
              <a:spcBef>
                <a:spcPts val="0"/>
              </a:spcBef>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p:txBody>
      </p:sp>
      <p:sp>
        <p:nvSpPr>
          <p:cNvPr id="86" name="Text Placeholder 7">
            <a:extLst>
              <a:ext uri="{FF2B5EF4-FFF2-40B4-BE49-F238E27FC236}">
                <a16:creationId xmlns:a16="http://schemas.microsoft.com/office/drawing/2014/main" id="{2AE1A255-A219-5649-A842-D3274C81BF0C}"/>
              </a:ext>
            </a:extLst>
          </p:cNvPr>
          <p:cNvSpPr>
            <a:spLocks noGrp="1"/>
          </p:cNvSpPr>
          <p:nvPr>
            <p:ph type="body" sz="quarter" idx="20" hasCustomPrompt="1"/>
          </p:nvPr>
        </p:nvSpPr>
        <p:spPr>
          <a:xfrm>
            <a:off x="8848182" y="4351656"/>
            <a:ext cx="2517775" cy="1806864"/>
          </a:xfrm>
          <a:prstGeom prst="rect">
            <a:avLst/>
          </a:prstGeom>
        </p:spPr>
        <p:txBody>
          <a:bodyPr/>
          <a:lstStyle>
            <a:lvl1pPr marL="228600" marR="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sz="1400">
                <a:solidFill>
                  <a:schemeClr val="accent1"/>
                </a:solidFill>
                <a:latin typeface="DM Sans" pitchFamily="2" charset="77"/>
              </a:defRPr>
            </a:lvl1pPr>
            <a:lvl2pPr>
              <a:defRPr sz="1400">
                <a:solidFill>
                  <a:srgbClr val="164E9C"/>
                </a:solidFill>
                <a:latin typeface="+mj-lt"/>
              </a:defRPr>
            </a:lvl2pPr>
            <a:lvl3pPr>
              <a:defRPr sz="1400">
                <a:solidFill>
                  <a:srgbClr val="164E9C"/>
                </a:solidFill>
                <a:latin typeface="+mj-lt"/>
              </a:defRPr>
            </a:lvl3pPr>
            <a:lvl4pPr>
              <a:defRPr sz="1400">
                <a:solidFill>
                  <a:srgbClr val="164E9C"/>
                </a:solidFill>
                <a:latin typeface="+mj-lt"/>
              </a:defRPr>
            </a:lvl4pPr>
            <a:lvl5pPr>
              <a:defRPr sz="1400">
                <a:solidFill>
                  <a:srgbClr val="164E9C"/>
                </a:solidFill>
                <a:latin typeface="+mj-lt"/>
              </a:defRPr>
            </a:lvl5pPr>
          </a:lstStyle>
          <a:p>
            <a:pPr lvl="0"/>
            <a:r>
              <a:rPr lang="en-US" dirty="0"/>
              <a:t>Sample description bullet point sample description bullet</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dirty="0"/>
              <a:t>Sample description bullet point sample description bullet</a:t>
            </a:r>
          </a:p>
          <a:p>
            <a:pPr lvl="0"/>
            <a:endParaRPr lang="en-US" dirty="0"/>
          </a:p>
        </p:txBody>
      </p:sp>
      <p:sp>
        <p:nvSpPr>
          <p:cNvPr id="55" name="Rectangle 54">
            <a:extLst>
              <a:ext uri="{FF2B5EF4-FFF2-40B4-BE49-F238E27FC236}">
                <a16:creationId xmlns:a16="http://schemas.microsoft.com/office/drawing/2014/main" id="{1CEC55CB-8047-8C4D-A6E1-5E9994B726C3}"/>
              </a:ext>
            </a:extLst>
          </p:cNvPr>
          <p:cNvSpPr/>
          <p:nvPr userDrawn="1"/>
        </p:nvSpPr>
        <p:spPr>
          <a:xfrm>
            <a:off x="8839200" y="1408584"/>
            <a:ext cx="2743200" cy="2836289"/>
          </a:xfrm>
          <a:prstGeom prst="rect">
            <a:avLst/>
          </a:prstGeom>
          <a:noFill/>
          <a:ln>
            <a:solidFill>
              <a:srgbClr val="164E9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chemeClr val="accent1"/>
                </a:solidFill>
              </a:ln>
              <a:solidFill>
                <a:prstClr val="white"/>
              </a:solidFill>
              <a:effectLst/>
              <a:uLnTx/>
              <a:uFillTx/>
              <a:latin typeface="DM Sans" pitchFamily="2" charset="77"/>
              <a:ea typeface="+mn-ea"/>
              <a:cs typeface="+mn-cs"/>
            </a:endParaRPr>
          </a:p>
        </p:txBody>
      </p:sp>
      <p:sp>
        <p:nvSpPr>
          <p:cNvPr id="56" name="Rectangle 55">
            <a:extLst>
              <a:ext uri="{FF2B5EF4-FFF2-40B4-BE49-F238E27FC236}">
                <a16:creationId xmlns:a16="http://schemas.microsoft.com/office/drawing/2014/main" id="{86218428-9925-5149-86DA-15F4B923C3AD}"/>
              </a:ext>
            </a:extLst>
          </p:cNvPr>
          <p:cNvSpPr/>
          <p:nvPr userDrawn="1"/>
        </p:nvSpPr>
        <p:spPr>
          <a:xfrm>
            <a:off x="9379647" y="1293168"/>
            <a:ext cx="1687286" cy="2308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83" name="Text Placeholder 2">
            <a:extLst>
              <a:ext uri="{FF2B5EF4-FFF2-40B4-BE49-F238E27FC236}">
                <a16:creationId xmlns:a16="http://schemas.microsoft.com/office/drawing/2014/main" id="{30697797-70D1-944A-BDE2-1FFDE44DF2CC}"/>
              </a:ext>
            </a:extLst>
          </p:cNvPr>
          <p:cNvSpPr>
            <a:spLocks noGrp="1"/>
          </p:cNvSpPr>
          <p:nvPr>
            <p:ph type="body" sz="quarter" idx="16" hasCustomPrompt="1"/>
          </p:nvPr>
        </p:nvSpPr>
        <p:spPr>
          <a:xfrm>
            <a:off x="9029905" y="1293323"/>
            <a:ext cx="2424953" cy="247229"/>
          </a:xfrm>
          <a:prstGeom prst="rect">
            <a:avLst/>
          </a:prstGeom>
        </p:spPr>
        <p:txBody>
          <a:bodyPr/>
          <a:lstStyle>
            <a:lvl1pPr marL="0" indent="0" algn="ctr">
              <a:buNone/>
              <a:defRPr sz="900" cap="all" spc="300" baseline="0">
                <a:solidFill>
                  <a:schemeClr val="accent1"/>
                </a:solidFill>
                <a:latin typeface="DM Sans" pitchFamily="2" charset="77"/>
              </a:defRPr>
            </a:lvl1pPr>
          </a:lstStyle>
          <a:p>
            <a:pPr lvl="0"/>
            <a:r>
              <a:rPr lang="en-US" dirty="0"/>
              <a:t>Small subtitle</a:t>
            </a:r>
          </a:p>
        </p:txBody>
      </p:sp>
      <p:sp>
        <p:nvSpPr>
          <p:cNvPr id="82" name="Text Placeholder 2">
            <a:extLst>
              <a:ext uri="{FF2B5EF4-FFF2-40B4-BE49-F238E27FC236}">
                <a16:creationId xmlns:a16="http://schemas.microsoft.com/office/drawing/2014/main" id="{AB93BE4F-B199-4B4B-A4E6-0CFBF7F035E4}"/>
              </a:ext>
            </a:extLst>
          </p:cNvPr>
          <p:cNvSpPr>
            <a:spLocks noGrp="1"/>
          </p:cNvSpPr>
          <p:nvPr>
            <p:ph type="body" sz="quarter" idx="15" hasCustomPrompt="1"/>
          </p:nvPr>
        </p:nvSpPr>
        <p:spPr>
          <a:xfrm>
            <a:off x="6404600" y="1293168"/>
            <a:ext cx="2068006" cy="251518"/>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900" cap="all" spc="300" baseline="0">
                <a:solidFill>
                  <a:schemeClr val="accent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Small subtitle</a:t>
            </a:r>
          </a:p>
          <a:p>
            <a:pPr lvl="0"/>
            <a:endParaRPr lang="en-US" dirty="0"/>
          </a:p>
        </p:txBody>
      </p:sp>
      <p:sp>
        <p:nvSpPr>
          <p:cNvPr id="3" name="Text Placeholder 2">
            <a:extLst>
              <a:ext uri="{FF2B5EF4-FFF2-40B4-BE49-F238E27FC236}">
                <a16:creationId xmlns:a16="http://schemas.microsoft.com/office/drawing/2014/main" id="{2F79BF9D-0B75-8243-93C8-72B00F2C7DAC}"/>
              </a:ext>
            </a:extLst>
          </p:cNvPr>
          <p:cNvSpPr>
            <a:spLocks noGrp="1"/>
          </p:cNvSpPr>
          <p:nvPr>
            <p:ph type="body" sz="quarter" idx="14" hasCustomPrompt="1"/>
          </p:nvPr>
        </p:nvSpPr>
        <p:spPr>
          <a:xfrm>
            <a:off x="1574561" y="1295400"/>
            <a:ext cx="3505200" cy="228600"/>
          </a:xfrm>
          <a:prstGeom prst="rect">
            <a:avLst/>
          </a:prstGeom>
        </p:spPr>
        <p:txBody>
          <a:bodyPr/>
          <a:lstStyle>
            <a:lvl1pPr marL="0" indent="0" algn="ctr">
              <a:buNone/>
              <a:defRPr sz="900" cap="all" spc="300" baseline="0">
                <a:solidFill>
                  <a:schemeClr val="accent1"/>
                </a:solidFill>
                <a:latin typeface="DM Sans" pitchFamily="2" charset="77"/>
              </a:defRPr>
            </a:lvl1pPr>
          </a:lstStyle>
          <a:p>
            <a:pPr lvl="0"/>
            <a:r>
              <a:rPr lang="en-US" dirty="0"/>
              <a:t>Small subtitle</a:t>
            </a:r>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7596509"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with bullet points chart title </a:t>
            </a:r>
          </a:p>
        </p:txBody>
      </p:sp>
      <p:sp>
        <p:nvSpPr>
          <p:cNvPr id="57" name="Rectangle 56">
            <a:extLst>
              <a:ext uri="{FF2B5EF4-FFF2-40B4-BE49-F238E27FC236}">
                <a16:creationId xmlns:a16="http://schemas.microsoft.com/office/drawing/2014/main" id="{E364BC75-189E-814B-B2D1-3942F62AA0A9}"/>
              </a:ext>
            </a:extLst>
          </p:cNvPr>
          <p:cNvSpPr/>
          <p:nvPr userDrawn="1"/>
        </p:nvSpPr>
        <p:spPr>
          <a:xfrm>
            <a:off x="701116"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58" name="Rectangle 57">
            <a:extLst>
              <a:ext uri="{FF2B5EF4-FFF2-40B4-BE49-F238E27FC236}">
                <a16:creationId xmlns:a16="http://schemas.microsoft.com/office/drawing/2014/main" id="{8AC67F01-4D34-C842-9C50-ED7CDACD1BE0}"/>
              </a:ext>
            </a:extLst>
          </p:cNvPr>
          <p:cNvSpPr/>
          <p:nvPr userDrawn="1"/>
        </p:nvSpPr>
        <p:spPr>
          <a:xfrm>
            <a:off x="3462737"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59" name="Rectangle 58">
            <a:extLst>
              <a:ext uri="{FF2B5EF4-FFF2-40B4-BE49-F238E27FC236}">
                <a16:creationId xmlns:a16="http://schemas.microsoft.com/office/drawing/2014/main" id="{0C9BE375-4618-0F42-85DF-D3D2FCDBBD29}"/>
              </a:ext>
            </a:extLst>
          </p:cNvPr>
          <p:cNvSpPr/>
          <p:nvPr userDrawn="1"/>
        </p:nvSpPr>
        <p:spPr>
          <a:xfrm>
            <a:off x="8985978"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61" name="TextBox 60">
            <a:extLst>
              <a:ext uri="{FF2B5EF4-FFF2-40B4-BE49-F238E27FC236}">
                <a16:creationId xmlns:a16="http://schemas.microsoft.com/office/drawing/2014/main" id="{B0D80CAA-BAF6-254B-9BE8-C2F8AB68BB90}"/>
              </a:ext>
            </a:extLst>
          </p:cNvPr>
          <p:cNvSpPr txBox="1"/>
          <p:nvPr userDrawn="1"/>
        </p:nvSpPr>
        <p:spPr>
          <a:xfrm>
            <a:off x="776008"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35D493FD-8FEA-CF4F-97DA-805DFB206633}"/>
              </a:ext>
            </a:extLst>
          </p:cNvPr>
          <p:cNvSpPr txBox="1"/>
          <p:nvPr userDrawn="1"/>
        </p:nvSpPr>
        <p:spPr>
          <a:xfrm>
            <a:off x="3555985"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A15BFA18-0E5B-CB4A-A470-70549D7C546A}"/>
              </a:ext>
            </a:extLst>
          </p:cNvPr>
          <p:cNvSpPr txBox="1"/>
          <p:nvPr userDrawn="1"/>
        </p:nvSpPr>
        <p:spPr>
          <a:xfrm>
            <a:off x="9060870"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
        <p:nvSpPr>
          <p:cNvPr id="76" name="Rectangle 75">
            <a:extLst>
              <a:ext uri="{FF2B5EF4-FFF2-40B4-BE49-F238E27FC236}">
                <a16:creationId xmlns:a16="http://schemas.microsoft.com/office/drawing/2014/main" id="{485BAE63-AF9C-2442-B7D9-AF82DFFF78D5}"/>
              </a:ext>
            </a:extLst>
          </p:cNvPr>
          <p:cNvSpPr/>
          <p:nvPr userDrawn="1"/>
        </p:nvSpPr>
        <p:spPr>
          <a:xfrm>
            <a:off x="6224358" y="1571365"/>
            <a:ext cx="2468880" cy="664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accent1"/>
              </a:solidFill>
              <a:effectLst/>
              <a:uLnTx/>
              <a:uFillTx/>
              <a:latin typeface="DM Sans" pitchFamily="2" charset="77"/>
              <a:ea typeface="+mn-ea"/>
              <a:cs typeface="+mn-cs"/>
            </a:endParaRPr>
          </a:p>
        </p:txBody>
      </p:sp>
      <p:sp>
        <p:nvSpPr>
          <p:cNvPr id="77" name="TextBox 76">
            <a:extLst>
              <a:ext uri="{FF2B5EF4-FFF2-40B4-BE49-F238E27FC236}">
                <a16:creationId xmlns:a16="http://schemas.microsoft.com/office/drawing/2014/main" id="{1C115CF8-2ECD-F748-B028-C6733DB15F33}"/>
              </a:ext>
            </a:extLst>
          </p:cNvPr>
          <p:cNvSpPr txBox="1"/>
          <p:nvPr userDrawn="1"/>
        </p:nvSpPr>
        <p:spPr>
          <a:xfrm>
            <a:off x="6293322" y="1649237"/>
            <a:ext cx="230383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Column category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all" spc="30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rPr>
              <a:t> Title</a:t>
            </a:r>
            <a:endParaRPr kumimoji="0" lang="en-US" sz="1200" b="0" i="0" u="none" strike="noStrike" kern="1200" cap="all" spc="0" normalizeH="0" baseline="0" noProof="0" dirty="0">
              <a:ln>
                <a:noFill/>
              </a:ln>
              <a:solidFill>
                <a:prstClr val="white"/>
              </a:solidFill>
              <a:effectLst/>
              <a:uLnTx/>
              <a:uFillTx/>
              <a:latin typeface="DM Sans" pitchFamily="2" charset="77"/>
              <a:ea typeface="Tahom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6099790"/>
      </p:ext>
    </p:extLst>
  </p:cSld>
  <p:clrMapOvr>
    <a:masterClrMapping/>
  </p:clrMapOvr>
  <p:transition spd="med">
    <p:pull/>
  </p:transition>
  <p:extLst>
    <p:ext uri="{DCECCB84-F9BA-43D5-87BE-67443E8EF086}">
      <p15:sldGuideLst xmlns:p15="http://schemas.microsoft.com/office/powerpoint/2012/main">
        <p15:guide id="1" orient="horz" pos="2160">
          <p15:clr>
            <a:srgbClr val="FBAE40"/>
          </p15:clr>
        </p15:guide>
        <p15:guide id="2" pos="4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Market Offerings">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828AC2A-CE5D-2C4C-9EFE-F5A2564E7876}"/>
              </a:ext>
            </a:extLst>
          </p:cNvPr>
          <p:cNvSpPr>
            <a:spLocks noGrp="1"/>
          </p:cNvSpPr>
          <p:nvPr>
            <p:ph type="body" sz="quarter" idx="19" hasCustomPrompt="1"/>
          </p:nvPr>
        </p:nvSpPr>
        <p:spPr>
          <a:xfrm>
            <a:off x="2895600" y="4775626"/>
            <a:ext cx="1310526" cy="349781"/>
          </a:xfrm>
          <a:prstGeom prst="rect">
            <a:avLst/>
          </a:prstGeom>
        </p:spPr>
        <p:txBody>
          <a:bodyPr/>
          <a:lstStyle>
            <a:lvl1pPr marL="0" indent="0" algn="r">
              <a:buNone/>
              <a:defRPr sz="1000" b="1" cap="all" spc="300" baseline="0">
                <a:solidFill>
                  <a:schemeClr val="accent1"/>
                </a:solidFill>
                <a:latin typeface="DM Sans" pitchFamily="2" charset="77"/>
              </a:defRPr>
            </a:lvl1pPr>
          </a:lstStyle>
          <a:p>
            <a:pPr lvl="0"/>
            <a:r>
              <a:rPr lang="en-US" dirty="0"/>
              <a:t>subtitle</a:t>
            </a:r>
          </a:p>
        </p:txBody>
      </p:sp>
      <p:sp>
        <p:nvSpPr>
          <p:cNvPr id="89" name="Text Placeholder 9">
            <a:extLst>
              <a:ext uri="{FF2B5EF4-FFF2-40B4-BE49-F238E27FC236}">
                <a16:creationId xmlns:a16="http://schemas.microsoft.com/office/drawing/2014/main" id="{4D6217EB-369B-5449-A570-679DE8A84C8C}"/>
              </a:ext>
            </a:extLst>
          </p:cNvPr>
          <p:cNvSpPr>
            <a:spLocks noGrp="1"/>
          </p:cNvSpPr>
          <p:nvPr>
            <p:ph type="body" sz="quarter" idx="20" hasCustomPrompt="1"/>
          </p:nvPr>
        </p:nvSpPr>
        <p:spPr>
          <a:xfrm>
            <a:off x="2895600" y="5413511"/>
            <a:ext cx="1310526" cy="349781"/>
          </a:xfrm>
          <a:prstGeom prst="rect">
            <a:avLst/>
          </a:prstGeom>
        </p:spPr>
        <p:txBody>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1" cap="all" spc="300" baseline="0">
                <a:solidFill>
                  <a:schemeClr val="accent1"/>
                </a:solidFill>
                <a:latin typeface="DM Sans" pitchFamily="2" charset="77"/>
              </a:defRPr>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subtitle</a:t>
            </a:r>
          </a:p>
        </p:txBody>
      </p:sp>
      <p:sp>
        <p:nvSpPr>
          <p:cNvPr id="6" name="Text Placeholder 5">
            <a:extLst>
              <a:ext uri="{FF2B5EF4-FFF2-40B4-BE49-F238E27FC236}">
                <a16:creationId xmlns:a16="http://schemas.microsoft.com/office/drawing/2014/main" id="{71608D7C-2D8E-BA4C-AFDD-BC090E8D1013}"/>
              </a:ext>
            </a:extLst>
          </p:cNvPr>
          <p:cNvSpPr>
            <a:spLocks noGrp="1"/>
          </p:cNvSpPr>
          <p:nvPr>
            <p:ph type="body" sz="quarter" idx="14" hasCustomPrompt="1"/>
          </p:nvPr>
        </p:nvSpPr>
        <p:spPr>
          <a:xfrm>
            <a:off x="503930" y="1788504"/>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0" name="Text Placeholder 5">
            <a:extLst>
              <a:ext uri="{FF2B5EF4-FFF2-40B4-BE49-F238E27FC236}">
                <a16:creationId xmlns:a16="http://schemas.microsoft.com/office/drawing/2014/main" id="{9393A429-2731-6240-A92C-0D70B32A4C49}"/>
              </a:ext>
            </a:extLst>
          </p:cNvPr>
          <p:cNvSpPr>
            <a:spLocks noGrp="1"/>
          </p:cNvSpPr>
          <p:nvPr>
            <p:ph type="body" sz="quarter" idx="15" hasCustomPrompt="1"/>
          </p:nvPr>
        </p:nvSpPr>
        <p:spPr>
          <a:xfrm>
            <a:off x="503930" y="2513635"/>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1" name="Text Placeholder 5">
            <a:extLst>
              <a:ext uri="{FF2B5EF4-FFF2-40B4-BE49-F238E27FC236}">
                <a16:creationId xmlns:a16="http://schemas.microsoft.com/office/drawing/2014/main" id="{64A0609B-600B-514B-85F5-DBC50A613782}"/>
              </a:ext>
            </a:extLst>
          </p:cNvPr>
          <p:cNvSpPr>
            <a:spLocks noGrp="1"/>
          </p:cNvSpPr>
          <p:nvPr>
            <p:ph type="body" sz="quarter" idx="16" hasCustomPrompt="1"/>
          </p:nvPr>
        </p:nvSpPr>
        <p:spPr>
          <a:xfrm>
            <a:off x="503930" y="3238764"/>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7" name="Text Placeholder 5">
            <a:extLst>
              <a:ext uri="{FF2B5EF4-FFF2-40B4-BE49-F238E27FC236}">
                <a16:creationId xmlns:a16="http://schemas.microsoft.com/office/drawing/2014/main" id="{B09D830F-C8A0-A245-AC48-C8BB5F864E2C}"/>
              </a:ext>
            </a:extLst>
          </p:cNvPr>
          <p:cNvSpPr>
            <a:spLocks noGrp="1"/>
          </p:cNvSpPr>
          <p:nvPr>
            <p:ph type="body" sz="quarter" idx="17" hasCustomPrompt="1"/>
          </p:nvPr>
        </p:nvSpPr>
        <p:spPr>
          <a:xfrm>
            <a:off x="503930" y="3871526"/>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88" name="Text Placeholder 5">
            <a:extLst>
              <a:ext uri="{FF2B5EF4-FFF2-40B4-BE49-F238E27FC236}">
                <a16:creationId xmlns:a16="http://schemas.microsoft.com/office/drawing/2014/main" id="{DFB1F197-548C-3545-9CC8-484289085605}"/>
              </a:ext>
            </a:extLst>
          </p:cNvPr>
          <p:cNvSpPr>
            <a:spLocks noGrp="1"/>
          </p:cNvSpPr>
          <p:nvPr>
            <p:ph type="body" sz="quarter" idx="18" hasCustomPrompt="1"/>
          </p:nvPr>
        </p:nvSpPr>
        <p:spPr>
          <a:xfrm>
            <a:off x="503930" y="4700998"/>
            <a:ext cx="2315470" cy="387350"/>
          </a:xfrm>
          <a:prstGeom prst="rect">
            <a:avLst/>
          </a:prstGeom>
        </p:spPr>
        <p:txBody>
          <a:bodyPr/>
          <a:lstStyle>
            <a:lvl1pPr marL="0" indent="0" algn="r">
              <a:buNone/>
              <a:defRPr sz="1400" b="1" cap="all" spc="300" baseline="0">
                <a:solidFill>
                  <a:schemeClr val="accent1"/>
                </a:solidFill>
                <a:latin typeface="DM Sans" pitchFamily="2" charset="77"/>
              </a:defRPr>
            </a:lvl1pPr>
          </a:lstStyle>
          <a:p>
            <a:pPr lvl="0"/>
            <a:r>
              <a:rPr lang="en-US" b="1" dirty="0"/>
              <a:t> row Category/ Title</a:t>
            </a:r>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Long slide title long slide title long slide title </a:t>
            </a:r>
          </a:p>
        </p:txBody>
      </p:sp>
      <p:cxnSp>
        <p:nvCxnSpPr>
          <p:cNvPr id="23" name="Straight Connector 22">
            <a:extLst>
              <a:ext uri="{FF2B5EF4-FFF2-40B4-BE49-F238E27FC236}">
                <a16:creationId xmlns:a16="http://schemas.microsoft.com/office/drawing/2014/main" id="{974B6AB3-B93A-624F-B169-1659A23D2514}"/>
              </a:ext>
            </a:extLst>
          </p:cNvPr>
          <p:cNvCxnSpPr/>
          <p:nvPr userDrawn="1"/>
        </p:nvCxnSpPr>
        <p:spPr>
          <a:xfrm>
            <a:off x="829055" y="2280194"/>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51BE8B-E26A-D547-8790-600F122AFF38}"/>
              </a:ext>
            </a:extLst>
          </p:cNvPr>
          <p:cNvCxnSpPr/>
          <p:nvPr userDrawn="1"/>
        </p:nvCxnSpPr>
        <p:spPr>
          <a:xfrm>
            <a:off x="829055" y="3005325"/>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E92B432-EADF-9747-99AB-C285D0ED8443}"/>
              </a:ext>
            </a:extLst>
          </p:cNvPr>
          <p:cNvCxnSpPr/>
          <p:nvPr userDrawn="1"/>
        </p:nvCxnSpPr>
        <p:spPr>
          <a:xfrm>
            <a:off x="829055" y="3730456"/>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D5201B5-A2C1-5B45-93A0-9AD61726BE7E}"/>
              </a:ext>
            </a:extLst>
          </p:cNvPr>
          <p:cNvCxnSpPr/>
          <p:nvPr userDrawn="1"/>
        </p:nvCxnSpPr>
        <p:spPr>
          <a:xfrm>
            <a:off x="829055" y="4455586"/>
            <a:ext cx="10316704"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sp>
        <p:nvSpPr>
          <p:cNvPr id="32" name="Pentagon 31">
            <a:extLst>
              <a:ext uri="{FF2B5EF4-FFF2-40B4-BE49-F238E27FC236}">
                <a16:creationId xmlns:a16="http://schemas.microsoft.com/office/drawing/2014/main" id="{BF6279B5-21FC-044B-8E24-ABF93684AC63}"/>
              </a:ext>
            </a:extLst>
          </p:cNvPr>
          <p:cNvSpPr/>
          <p:nvPr userDrawn="1"/>
        </p:nvSpPr>
        <p:spPr>
          <a:xfrm>
            <a:off x="2682240" y="1295400"/>
            <a:ext cx="8483839" cy="26416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latin typeface="DM Sans" pitchFamily="2" charset="77"/>
            </a:endParaRPr>
          </a:p>
        </p:txBody>
      </p:sp>
      <p:sp>
        <p:nvSpPr>
          <p:cNvPr id="33" name="TextBox 32">
            <a:extLst>
              <a:ext uri="{FF2B5EF4-FFF2-40B4-BE49-F238E27FC236}">
                <a16:creationId xmlns:a16="http://schemas.microsoft.com/office/drawing/2014/main" id="{C03D89D2-351F-7845-B601-E491F3E95F6B}"/>
              </a:ext>
            </a:extLst>
          </p:cNvPr>
          <p:cNvSpPr txBox="1"/>
          <p:nvPr userDrawn="1"/>
        </p:nvSpPr>
        <p:spPr>
          <a:xfrm>
            <a:off x="3394425" y="1288981"/>
            <a:ext cx="2260555" cy="276999"/>
          </a:xfrm>
          <a:prstGeom prst="rect">
            <a:avLst/>
          </a:prstGeom>
          <a:noFill/>
        </p:spPr>
        <p:txBody>
          <a:bodyPr wrap="none" rtlCol="0">
            <a:spAutoFit/>
          </a:bodyPr>
          <a:lstStyle/>
          <a:p>
            <a:pPr algn="ctr"/>
            <a:r>
              <a:rPr lang="en-US" sz="1200" b="1" cap="all" spc="300" baseline="0" dirty="0">
                <a:solidFill>
                  <a:schemeClr val="bg1"/>
                </a:solidFill>
                <a:latin typeface="DM Sans" pitchFamily="2" charset="77"/>
                <a:ea typeface="Tahoma" panose="020B0604030504040204" pitchFamily="34" charset="0"/>
                <a:cs typeface="Calibri" panose="020F0502020204030204" pitchFamily="34" charset="0"/>
              </a:rPr>
              <a:t>Row title Phase 1</a:t>
            </a:r>
            <a:endParaRPr lang="en-US" sz="1200" cap="all" spc="300" baseline="0" dirty="0">
              <a:solidFill>
                <a:schemeClr val="bg1"/>
              </a:solidFill>
              <a:latin typeface="DM Sans" pitchFamily="2" charset="77"/>
              <a:ea typeface="Tahoma" panose="020B060403050404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648A040D-7695-154C-81B7-C72FDCDDB0C6}"/>
              </a:ext>
            </a:extLst>
          </p:cNvPr>
          <p:cNvSpPr txBox="1"/>
          <p:nvPr userDrawn="1"/>
        </p:nvSpPr>
        <p:spPr>
          <a:xfrm>
            <a:off x="6988628" y="1288981"/>
            <a:ext cx="3369833" cy="276999"/>
          </a:xfrm>
          <a:prstGeom prst="rect">
            <a:avLst/>
          </a:prstGeom>
          <a:noFill/>
        </p:spPr>
        <p:txBody>
          <a:bodyPr wrap="none" rtlCol="0">
            <a:spAutoFit/>
          </a:bodyPr>
          <a:lstStyle/>
          <a:p>
            <a:pPr algn="ctr"/>
            <a:r>
              <a:rPr lang="en-US" sz="1200" b="1" cap="all" spc="300" baseline="0" dirty="0">
                <a:solidFill>
                  <a:schemeClr val="bg1"/>
                </a:solidFill>
                <a:latin typeface="DM Sans" pitchFamily="2" charset="77"/>
                <a:ea typeface="Tahoma" panose="020B0604030504040204" pitchFamily="34" charset="0"/>
                <a:cs typeface="Calibri" panose="020F0502020204030204" pitchFamily="34" charset="0"/>
              </a:rPr>
              <a:t>Row title FUTURE (Phase 2)</a:t>
            </a:r>
            <a:endParaRPr lang="en-US" sz="1200" cap="all" spc="300" baseline="0" dirty="0">
              <a:solidFill>
                <a:schemeClr val="bg1"/>
              </a:solidFill>
              <a:latin typeface="DM Sans" pitchFamily="2" charset="77"/>
              <a:ea typeface="Tahoma" panose="020B0604030504040204" pitchFamily="34" charset="0"/>
              <a:cs typeface="Calibri" panose="020F0502020204030204" pitchFamily="34" charset="0"/>
            </a:endParaRPr>
          </a:p>
        </p:txBody>
      </p:sp>
      <p:cxnSp>
        <p:nvCxnSpPr>
          <p:cNvPr id="74" name="Straight Connector 73">
            <a:extLst>
              <a:ext uri="{FF2B5EF4-FFF2-40B4-BE49-F238E27FC236}">
                <a16:creationId xmlns:a16="http://schemas.microsoft.com/office/drawing/2014/main" id="{2A9F0693-DC3A-1841-8ADF-966416FF4CAD}"/>
              </a:ext>
            </a:extLst>
          </p:cNvPr>
          <p:cNvCxnSpPr>
            <a:cxnSpLocks/>
          </p:cNvCxnSpPr>
          <p:nvPr userDrawn="1"/>
        </p:nvCxnSpPr>
        <p:spPr>
          <a:xfrm>
            <a:off x="2534257" y="5256882"/>
            <a:ext cx="863182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17729"/>
      </p:ext>
    </p:extLst>
  </p:cSld>
  <p:clrMapOvr>
    <a:masterClrMapping/>
  </p:clrMapOvr>
  <p:transition spd="med">
    <p:pull/>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Iconography Library">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Iconography library</a:t>
            </a:r>
          </a:p>
        </p:txBody>
      </p:sp>
    </p:spTree>
    <p:extLst>
      <p:ext uri="{BB962C8B-B14F-4D97-AF65-F5344CB8AC3E}">
        <p14:creationId xmlns:p14="http://schemas.microsoft.com/office/powerpoint/2010/main" val="3555061585"/>
      </p:ext>
    </p:extLst>
  </p:cSld>
  <p:clrMapOvr>
    <a:masterClrMapping/>
  </p:clrMapOvr>
  <p:transition spd="med">
    <p:pull/>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Color palette</a:t>
            </a:r>
          </a:p>
        </p:txBody>
      </p:sp>
    </p:spTree>
    <p:extLst>
      <p:ext uri="{BB962C8B-B14F-4D97-AF65-F5344CB8AC3E}">
        <p14:creationId xmlns:p14="http://schemas.microsoft.com/office/powerpoint/2010/main" val="1438548764"/>
      </p:ext>
    </p:extLst>
  </p:cSld>
  <p:clrMapOvr>
    <a:masterClrMapping/>
  </p:clrMapOvr>
  <p:transition spd="med">
    <p:pull/>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Graphic Elements">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314946" cy="318678"/>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Graphic elements</a:t>
            </a:r>
          </a:p>
        </p:txBody>
      </p:sp>
    </p:spTree>
    <p:extLst>
      <p:ext uri="{BB962C8B-B14F-4D97-AF65-F5344CB8AC3E}">
        <p14:creationId xmlns:p14="http://schemas.microsoft.com/office/powerpoint/2010/main" val="232015619"/>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FDCAA-2924-15BE-4DDC-EE5ACBCF935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FF24D-76B9-AB51-0829-75A330584B8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E36A63C-F1A7-A46D-43E9-160F1722EA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38CC8C-11DF-4275-62C2-04F3C3468F8D}"/>
              </a:ext>
            </a:extLst>
          </p:cNvPr>
          <p:cNvSpPr>
            <a:spLocks noGrp="1"/>
          </p:cNvSpPr>
          <p:nvPr>
            <p:ph type="dt" sz="half" idx="10"/>
          </p:nvPr>
        </p:nvSpPr>
        <p:spPr>
          <a:xfrm>
            <a:off x="838200" y="6356350"/>
            <a:ext cx="2743200" cy="365125"/>
          </a:xfrm>
          <a:prstGeom prst="rect">
            <a:avLst/>
          </a:prstGeom>
        </p:spPr>
        <p:txBody>
          <a:bodyPr/>
          <a:lstStyle/>
          <a:p>
            <a:fld id="{A1B6A289-14E8-E642-AB72-AFADC5BC8307}" type="datetimeFigureOut">
              <a:rPr lang="en-US" smtClean="0"/>
              <a:t>4/14/2026</a:t>
            </a:fld>
            <a:endParaRPr lang="en-US" dirty="0"/>
          </a:p>
        </p:txBody>
      </p:sp>
      <p:sp>
        <p:nvSpPr>
          <p:cNvPr id="6" name="Footer Placeholder 5">
            <a:extLst>
              <a:ext uri="{FF2B5EF4-FFF2-40B4-BE49-F238E27FC236}">
                <a16:creationId xmlns:a16="http://schemas.microsoft.com/office/drawing/2014/main" id="{BEF2EC0E-8511-F24B-4DCC-7380E93AD0E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5A44F7B5-714E-3E98-3298-02C30CDE45D0}"/>
              </a:ext>
            </a:extLst>
          </p:cNvPr>
          <p:cNvSpPr>
            <a:spLocks noGrp="1"/>
          </p:cNvSpPr>
          <p:nvPr>
            <p:ph type="sldNum" sz="quarter" idx="12"/>
          </p:nvPr>
        </p:nvSpPr>
        <p:spPr>
          <a:xfrm>
            <a:off x="8610600" y="6356350"/>
            <a:ext cx="2743200" cy="365125"/>
          </a:xfrm>
          <a:prstGeom prst="rect">
            <a:avLst/>
          </a:prstGeom>
        </p:spPr>
        <p:txBody>
          <a:bodyPr/>
          <a:lstStyle/>
          <a:p>
            <a:fld id="{982456A5-6618-CC49-9652-217D9BB75F00}" type="slidenum">
              <a:rPr lang="en-US" smtClean="0"/>
              <a:t>‹#›</a:t>
            </a:fld>
            <a:endParaRPr lang="en-US" dirty="0"/>
          </a:p>
        </p:txBody>
      </p:sp>
    </p:spTree>
    <p:extLst>
      <p:ext uri="{BB962C8B-B14F-4D97-AF65-F5344CB8AC3E}">
        <p14:creationId xmlns:p14="http://schemas.microsoft.com/office/powerpoint/2010/main" val="3500793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our Column Grid 4">
    <p:spTree>
      <p:nvGrpSpPr>
        <p:cNvPr id="1" name=""/>
        <p:cNvGrpSpPr/>
        <p:nvPr/>
      </p:nvGrpSpPr>
      <p:grpSpPr>
        <a:xfrm>
          <a:off x="0" y="0"/>
          <a:ext cx="0" cy="0"/>
          <a:chOff x="0" y="0"/>
          <a:chExt cx="0" cy="0"/>
        </a:xfrm>
      </p:grpSpPr>
      <p:sp>
        <p:nvSpPr>
          <p:cNvPr id="38" name="Text Placeholder 2">
            <a:extLst>
              <a:ext uri="{FF2B5EF4-FFF2-40B4-BE49-F238E27FC236}">
                <a16:creationId xmlns:a16="http://schemas.microsoft.com/office/drawing/2014/main" id="{C2C12ABE-AAF7-D242-9E20-BC6E7E49CD17}"/>
              </a:ext>
            </a:extLst>
          </p:cNvPr>
          <p:cNvSpPr>
            <a:spLocks noGrp="1"/>
          </p:cNvSpPr>
          <p:nvPr>
            <p:ph type="body" sz="quarter" idx="20" hasCustomPrompt="1"/>
          </p:nvPr>
        </p:nvSpPr>
        <p:spPr>
          <a:xfrm>
            <a:off x="8634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9" name="Text Placeholder 2">
            <a:extLst>
              <a:ext uri="{FF2B5EF4-FFF2-40B4-BE49-F238E27FC236}">
                <a16:creationId xmlns:a16="http://schemas.microsoft.com/office/drawing/2014/main" id="{3329AA89-D36E-F749-B2A4-7BDE77EA6392}"/>
              </a:ext>
            </a:extLst>
          </p:cNvPr>
          <p:cNvSpPr>
            <a:spLocks noGrp="1"/>
          </p:cNvSpPr>
          <p:nvPr>
            <p:ph type="body" sz="quarter" idx="21" hasCustomPrompt="1"/>
          </p:nvPr>
        </p:nvSpPr>
        <p:spPr>
          <a:xfrm>
            <a:off x="8634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36" name="Text Placeholder 2">
            <a:extLst>
              <a:ext uri="{FF2B5EF4-FFF2-40B4-BE49-F238E27FC236}">
                <a16:creationId xmlns:a16="http://schemas.microsoft.com/office/drawing/2014/main" id="{88565670-4C8C-2F4D-A3FD-7BB43CA289C8}"/>
              </a:ext>
            </a:extLst>
          </p:cNvPr>
          <p:cNvSpPr>
            <a:spLocks noGrp="1"/>
          </p:cNvSpPr>
          <p:nvPr>
            <p:ph type="body" sz="quarter" idx="18" hasCustomPrompt="1"/>
          </p:nvPr>
        </p:nvSpPr>
        <p:spPr>
          <a:xfrm>
            <a:off x="5967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7" name="Text Placeholder 2">
            <a:extLst>
              <a:ext uri="{FF2B5EF4-FFF2-40B4-BE49-F238E27FC236}">
                <a16:creationId xmlns:a16="http://schemas.microsoft.com/office/drawing/2014/main" id="{16D0599F-8B70-3847-92FB-0D714BB78533}"/>
              </a:ext>
            </a:extLst>
          </p:cNvPr>
          <p:cNvSpPr>
            <a:spLocks noGrp="1"/>
          </p:cNvSpPr>
          <p:nvPr>
            <p:ph type="body" sz="quarter" idx="19" hasCustomPrompt="1"/>
          </p:nvPr>
        </p:nvSpPr>
        <p:spPr>
          <a:xfrm>
            <a:off x="5967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31" name="Text Placeholder 2">
            <a:extLst>
              <a:ext uri="{FF2B5EF4-FFF2-40B4-BE49-F238E27FC236}">
                <a16:creationId xmlns:a16="http://schemas.microsoft.com/office/drawing/2014/main" id="{8A87066B-B49F-CA47-A39C-DE80FE4FAFA6}"/>
              </a:ext>
            </a:extLst>
          </p:cNvPr>
          <p:cNvSpPr>
            <a:spLocks noGrp="1"/>
          </p:cNvSpPr>
          <p:nvPr>
            <p:ph type="body" sz="quarter" idx="16" hasCustomPrompt="1"/>
          </p:nvPr>
        </p:nvSpPr>
        <p:spPr>
          <a:xfrm>
            <a:off x="3300987" y="1997000"/>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3" name="Text Placeholder 2">
            <a:extLst>
              <a:ext uri="{FF2B5EF4-FFF2-40B4-BE49-F238E27FC236}">
                <a16:creationId xmlns:a16="http://schemas.microsoft.com/office/drawing/2014/main" id="{98B88B46-34D8-8A4B-83B1-8D9E8EEE334F}"/>
              </a:ext>
            </a:extLst>
          </p:cNvPr>
          <p:cNvSpPr>
            <a:spLocks noGrp="1"/>
          </p:cNvSpPr>
          <p:nvPr>
            <p:ph type="body" sz="quarter" idx="17" hasCustomPrompt="1"/>
          </p:nvPr>
        </p:nvSpPr>
        <p:spPr>
          <a:xfrm>
            <a:off x="3300987"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29" name="Text Placeholder 2">
            <a:extLst>
              <a:ext uri="{FF2B5EF4-FFF2-40B4-BE49-F238E27FC236}">
                <a16:creationId xmlns:a16="http://schemas.microsoft.com/office/drawing/2014/main" id="{A860B114-ED61-E24D-8ACC-0D394AE6AE13}"/>
              </a:ext>
            </a:extLst>
          </p:cNvPr>
          <p:cNvSpPr>
            <a:spLocks noGrp="1"/>
          </p:cNvSpPr>
          <p:nvPr>
            <p:ph type="body" sz="quarter" idx="15" hasCustomPrompt="1"/>
          </p:nvPr>
        </p:nvSpPr>
        <p:spPr>
          <a:xfrm>
            <a:off x="603504" y="1997779"/>
            <a:ext cx="2286000" cy="3272983"/>
          </a:xfrm>
          <a:prstGeom prst="rect">
            <a:avLst/>
          </a:prstGeom>
        </p:spPr>
        <p:txBody>
          <a:bodyPr/>
          <a:lstStyle>
            <a:lvl1pPr marL="0" indent="0">
              <a:buNone/>
              <a:defRPr sz="1400" b="0">
                <a:solidFill>
                  <a:schemeClr val="accent1"/>
                </a:solidFill>
                <a:latin typeface="DM Sans" pitchFamily="2" charset="77"/>
              </a:defRPr>
            </a:lvl1pPr>
          </a:lstStyle>
          <a:p>
            <a:pPr lvl="0"/>
            <a:r>
              <a:rPr lang="en-US" dirty="0"/>
              <a:t>Content</a:t>
            </a:r>
          </a:p>
        </p:txBody>
      </p:sp>
      <p:sp>
        <p:nvSpPr>
          <p:cNvPr id="3" name="Text Placeholder 2">
            <a:extLst>
              <a:ext uri="{FF2B5EF4-FFF2-40B4-BE49-F238E27FC236}">
                <a16:creationId xmlns:a16="http://schemas.microsoft.com/office/drawing/2014/main" id="{D95ADA83-6C83-6D46-8AE2-51F71B9EC797}"/>
              </a:ext>
            </a:extLst>
          </p:cNvPr>
          <p:cNvSpPr>
            <a:spLocks noGrp="1"/>
          </p:cNvSpPr>
          <p:nvPr>
            <p:ph type="body" sz="quarter" idx="14" hasCustomPrompt="1"/>
          </p:nvPr>
        </p:nvSpPr>
        <p:spPr>
          <a:xfrm>
            <a:off x="603504" y="1676400"/>
            <a:ext cx="2286000" cy="381000"/>
          </a:xfrm>
          <a:prstGeom prst="rect">
            <a:avLst/>
          </a:prstGeom>
        </p:spPr>
        <p:txBody>
          <a:bodyPr/>
          <a:lstStyle>
            <a:lvl1pPr marL="0" indent="0">
              <a:buNone/>
              <a:defRPr sz="2000" b="1">
                <a:solidFill>
                  <a:schemeClr val="accent1"/>
                </a:solidFill>
                <a:latin typeface="DM Sans" pitchFamily="2" charset="77"/>
              </a:defRPr>
            </a:lvl1pPr>
          </a:lstStyle>
          <a:p>
            <a:pPr lvl="0"/>
            <a:r>
              <a:rPr lang="en-US" dirty="0"/>
              <a:t>Content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156111" y="6136718"/>
            <a:ext cx="214161" cy="2154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chemeClr val="accent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cxnSp>
        <p:nvCxnSpPr>
          <p:cNvPr id="28" name="Straight Connector 27">
            <a:extLst>
              <a:ext uri="{FF2B5EF4-FFF2-40B4-BE49-F238E27FC236}">
                <a16:creationId xmlns:a16="http://schemas.microsoft.com/office/drawing/2014/main" id="{2039F19F-33FA-0347-8514-1933218F8EAA}"/>
              </a:ext>
            </a:extLst>
          </p:cNvPr>
          <p:cNvCxnSpPr>
            <a:cxnSpLocks/>
          </p:cNvCxnSpPr>
          <p:nvPr userDrawn="1"/>
        </p:nvCxnSpPr>
        <p:spPr>
          <a:xfrm>
            <a:off x="609600" y="1447800"/>
            <a:ext cx="108842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8">
            <a:extLst>
              <a:ext uri="{FF2B5EF4-FFF2-40B4-BE49-F238E27FC236}">
                <a16:creationId xmlns:a16="http://schemas.microsoft.com/office/drawing/2014/main" id="{B1D03C89-E6F1-6641-8E28-A9E978BB6AD5}"/>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tabLst>
                <a:tab pos="622300" algn="l"/>
              </a:tabLst>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5" name="Text Placeholder 10">
            <a:extLst>
              <a:ext uri="{FF2B5EF4-FFF2-40B4-BE49-F238E27FC236}">
                <a16:creationId xmlns:a16="http://schemas.microsoft.com/office/drawing/2014/main" id="{38071360-3958-E349-8219-FE64A4F63D1C}"/>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535779966"/>
      </p:ext>
    </p:extLst>
  </p:cSld>
  <p:clrMapOvr>
    <a:masterClrMapping/>
  </p:clrMapOvr>
  <p:transition spd="med">
    <p:pull/>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General Title and 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600" y="1447800"/>
            <a:ext cx="9448800" cy="42304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8">
            <a:extLst>
              <a:ext uri="{FF2B5EF4-FFF2-40B4-BE49-F238E27FC236}">
                <a16:creationId xmlns:a16="http://schemas.microsoft.com/office/drawing/2014/main" id="{F71A4A69-23F0-BF48-A732-0923801D2EEC}"/>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7BA54323-1A3B-8B4F-A58E-3487A5179535}"/>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82865818"/>
      </p:ext>
    </p:extLst>
  </p:cSld>
  <p:clrMapOvr>
    <a:masterClrMapping/>
  </p:clrMapOvr>
  <p:transition spd="med">
    <p:pull/>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General Title and Two Column Text Slid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01DB733-621B-C044-BB4E-20674E5EB3B0}"/>
              </a:ext>
            </a:extLst>
          </p:cNvPr>
          <p:cNvSpPr>
            <a:spLocks noGrp="1"/>
          </p:cNvSpPr>
          <p:nvPr>
            <p:ph type="body" sz="quarter" idx="12"/>
          </p:nvPr>
        </p:nvSpPr>
        <p:spPr>
          <a:xfrm>
            <a:off x="609981" y="1752600"/>
            <a:ext cx="4809745" cy="39256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E80A3044-1B26-5A42-ACE4-F7705F62E3D3}"/>
              </a:ext>
            </a:extLst>
          </p:cNvPr>
          <p:cNvSpPr>
            <a:spLocks noGrp="1"/>
          </p:cNvSpPr>
          <p:nvPr>
            <p:ph type="body" sz="quarter" idx="14"/>
          </p:nvPr>
        </p:nvSpPr>
        <p:spPr>
          <a:xfrm>
            <a:off x="5557943" y="1752600"/>
            <a:ext cx="4809745" cy="3925674"/>
          </a:xfrm>
          <a:prstGeom prst="rect">
            <a:avLst/>
          </a:prstGeom>
        </p:spPr>
        <p:txBody>
          <a:bodyPr/>
          <a:lstStyle>
            <a:lvl1pPr>
              <a:defRPr sz="2000">
                <a:solidFill>
                  <a:schemeClr val="accent1"/>
                </a:solidFill>
                <a:latin typeface="DM Sans" pitchFamily="2" charset="77"/>
              </a:defRPr>
            </a:lvl1pPr>
            <a:lvl2pPr>
              <a:defRPr sz="2000">
                <a:solidFill>
                  <a:schemeClr val="accent1"/>
                </a:solidFill>
                <a:latin typeface="DM Sans" pitchFamily="2" charset="77"/>
              </a:defRPr>
            </a:lvl2pPr>
            <a:lvl3pPr>
              <a:defRPr sz="2000">
                <a:solidFill>
                  <a:schemeClr val="accent1"/>
                </a:solidFill>
                <a:latin typeface="DM Sans" pitchFamily="2" charset="77"/>
              </a:defRPr>
            </a:lvl3pPr>
            <a:lvl4pPr>
              <a:defRPr sz="2000">
                <a:solidFill>
                  <a:schemeClr val="accent1"/>
                </a:solidFill>
                <a:latin typeface="DM Sans" pitchFamily="2" charset="77"/>
              </a:defRPr>
            </a:lvl4pPr>
            <a:lvl5pPr>
              <a:defRPr sz="2000">
                <a:solidFill>
                  <a:schemeClr val="accent1"/>
                </a:solidFill>
                <a:latin typeface="DM Sans" pitchFamily="2"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9600"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12" name="Text Placeholder 2">
            <a:extLst>
              <a:ext uri="{FF2B5EF4-FFF2-40B4-BE49-F238E27FC236}">
                <a16:creationId xmlns:a16="http://schemas.microsoft.com/office/drawing/2014/main" id="{6CDDC137-5FFD-5C4D-BC25-B0A9285CE3B8}"/>
              </a:ext>
            </a:extLst>
          </p:cNvPr>
          <p:cNvSpPr>
            <a:spLocks noGrp="1"/>
          </p:cNvSpPr>
          <p:nvPr>
            <p:ph type="body" sz="quarter" idx="16"/>
          </p:nvPr>
        </p:nvSpPr>
        <p:spPr>
          <a:xfrm>
            <a:off x="5557561"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10" name="Text Placeholder 8">
            <a:extLst>
              <a:ext uri="{FF2B5EF4-FFF2-40B4-BE49-F238E27FC236}">
                <a16:creationId xmlns:a16="http://schemas.microsoft.com/office/drawing/2014/main" id="{18DEFC29-4CDB-7941-9EB2-28BEBD66DACA}"/>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60A100E0-E5EA-5F47-929E-D6B6DBE22B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422016005"/>
      </p:ext>
    </p:extLst>
  </p:cSld>
  <p:clrMapOvr>
    <a:masterClrMapping/>
  </p:clrMapOvr>
  <p:transition spd="med">
    <p:pull/>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General Tab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5FE2A5-DAA3-A545-AEBC-9C5F76B6A4F0}"/>
              </a:ext>
            </a:extLst>
          </p:cNvPr>
          <p:cNvSpPr>
            <a:spLocks noGrp="1"/>
          </p:cNvSpPr>
          <p:nvPr>
            <p:ph type="body" sz="quarter" idx="15"/>
          </p:nvPr>
        </p:nvSpPr>
        <p:spPr>
          <a:xfrm>
            <a:off x="603504" y="1447800"/>
            <a:ext cx="4810125" cy="914400"/>
          </a:xfrm>
          <a:prstGeom prst="rect">
            <a:avLst/>
          </a:prstGeom>
        </p:spPr>
        <p:txBody>
          <a:bodyPr/>
          <a:lstStyle>
            <a:lvl1pPr marL="0" indent="0">
              <a:buNone/>
              <a:defRPr sz="1400" b="1" i="0" cap="all" spc="300" baseline="0">
                <a:solidFill>
                  <a:schemeClr val="accent1"/>
                </a:solidFill>
                <a:latin typeface="DM Sans" pitchFamily="2" charset="77"/>
                <a:cs typeface="Calibri" panose="020F0502020204030204" pitchFamily="34" charset="0"/>
              </a:defRPr>
            </a:lvl1pPr>
          </a:lstStyle>
          <a:p>
            <a:pPr lvl="0"/>
            <a:endParaRPr lang="en-US" dirty="0"/>
          </a:p>
        </p:txBody>
      </p:sp>
      <p:sp>
        <p:nvSpPr>
          <p:cNvPr id="5" name="Text Placeholder 8">
            <a:extLst>
              <a:ext uri="{FF2B5EF4-FFF2-40B4-BE49-F238E27FC236}">
                <a16:creationId xmlns:a16="http://schemas.microsoft.com/office/drawing/2014/main" id="{FBEC4CEE-574B-1245-8666-67934F633F5B}"/>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6" name="Text Placeholder 10">
            <a:extLst>
              <a:ext uri="{FF2B5EF4-FFF2-40B4-BE49-F238E27FC236}">
                <a16:creationId xmlns:a16="http://schemas.microsoft.com/office/drawing/2014/main" id="{582AC146-9ACA-5241-A18B-50A7FF6D7F57}"/>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1726086313"/>
      </p:ext>
    </p:extLst>
  </p:cSld>
  <p:clrMapOvr>
    <a:masterClrMapping/>
  </p:clrMapOvr>
  <p:transition spd="med">
    <p:pull/>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eneral Line Chart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DBE7-8E76-0F4C-9193-A3B66ECEE563}"/>
              </a:ext>
            </a:extLst>
          </p:cNvPr>
          <p:cNvSpPr/>
          <p:nvPr userDrawn="1"/>
        </p:nvSpPr>
        <p:spPr bwMode="auto">
          <a:xfrm>
            <a:off x="0" y="0"/>
            <a:ext cx="12220433" cy="68580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 charset="-128"/>
            </a:endParaRPr>
          </a:p>
        </p:txBody>
      </p:sp>
      <p:sp>
        <p:nvSpPr>
          <p:cNvPr id="10" name="Text Placeholder 16">
            <a:extLst>
              <a:ext uri="{FF2B5EF4-FFF2-40B4-BE49-F238E27FC236}">
                <a16:creationId xmlns:a16="http://schemas.microsoft.com/office/drawing/2014/main" id="{C5531884-147B-8347-8CF9-8BAFD2922957}"/>
              </a:ext>
            </a:extLst>
          </p:cNvPr>
          <p:cNvSpPr>
            <a:spLocks noGrp="1"/>
          </p:cNvSpPr>
          <p:nvPr>
            <p:ph type="body" sz="quarter" idx="13" hasCustomPrompt="1"/>
          </p:nvPr>
        </p:nvSpPr>
        <p:spPr>
          <a:xfrm>
            <a:off x="3505200" y="3581401"/>
            <a:ext cx="5166860" cy="381000"/>
          </a:xfrm>
          <a:prstGeom prst="rect">
            <a:avLst/>
          </a:prstGeom>
          <a:ln>
            <a:noFill/>
          </a:ln>
        </p:spPr>
        <p:txBody>
          <a:bodyPr/>
          <a:lstStyle>
            <a:lvl1pPr marL="0" indent="0" algn="ctr">
              <a:buNone/>
              <a:defRPr sz="1000" spc="0">
                <a:solidFill>
                  <a:schemeClr val="bg1"/>
                </a:solidFill>
                <a:latin typeface="DM Sans" pitchFamily="2" charset="77"/>
              </a:defRPr>
            </a:lvl1pPr>
          </a:lstStyle>
          <a:p>
            <a:pPr lvl="0"/>
            <a:r>
              <a:rPr lang="en-US" dirty="0"/>
              <a:t>Blue Cross Blue Shield of Massachusetts is an Independent Licensee </a:t>
            </a:r>
            <a:br>
              <a:rPr lang="en-US" dirty="0"/>
            </a:br>
            <a:r>
              <a:rPr lang="en-US" dirty="0"/>
              <a:t>of the Blue Cross and Blue Shield Association. </a:t>
            </a:r>
          </a:p>
        </p:txBody>
      </p:sp>
      <p:pic>
        <p:nvPicPr>
          <p:cNvPr id="13" name="Picture 12">
            <a:extLst>
              <a:ext uri="{FF2B5EF4-FFF2-40B4-BE49-F238E27FC236}">
                <a16:creationId xmlns:a16="http://schemas.microsoft.com/office/drawing/2014/main" id="{F1B3FF91-9660-9A46-9DDC-FFC49B62BAA6}"/>
              </a:ext>
            </a:extLst>
          </p:cNvPr>
          <p:cNvPicPr>
            <a:picLocks noChangeAspect="1"/>
          </p:cNvPicPr>
          <p:nvPr userDrawn="1"/>
        </p:nvPicPr>
        <p:blipFill>
          <a:blip r:embed="rId2"/>
          <a:stretch>
            <a:fillRect/>
          </a:stretch>
        </p:blipFill>
        <p:spPr>
          <a:xfrm>
            <a:off x="5222486" y="2438400"/>
            <a:ext cx="1775460" cy="708660"/>
          </a:xfrm>
          <a:prstGeom prst="rect">
            <a:avLst/>
          </a:prstGeom>
        </p:spPr>
      </p:pic>
      <p:sp>
        <p:nvSpPr>
          <p:cNvPr id="6" name="TextBox 5">
            <a:extLst>
              <a:ext uri="{FF2B5EF4-FFF2-40B4-BE49-F238E27FC236}">
                <a16:creationId xmlns:a16="http://schemas.microsoft.com/office/drawing/2014/main" id="{652037AE-A868-AD42-A1ED-8137721D41C0}"/>
              </a:ext>
            </a:extLst>
          </p:cNvPr>
          <p:cNvSpPr txBox="1"/>
          <p:nvPr userDrawn="1"/>
        </p:nvSpPr>
        <p:spPr>
          <a:xfrm>
            <a:off x="4191000" y="6400800"/>
            <a:ext cx="3829573" cy="123111"/>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rPr>
              <a:t>BLUE CROSS BLUE SHIELD OF MASSACHUSETTS</a:t>
            </a:r>
            <a:endParaRPr kumimoji="0" lang="en-US" sz="800" b="0" i="0" u="none" strike="noStrike" kern="1200" cap="none" spc="0" normalizeH="0" baseline="0" noProof="0" dirty="0">
              <a:ln>
                <a:noFill/>
              </a:ln>
              <a:solidFill>
                <a:schemeClr val="accent5"/>
              </a:solidFill>
              <a:effectLst/>
              <a:uLnTx/>
              <a:uFillTx/>
              <a:latin typeface="DM Sans" pitchFamily="2" charset="77"/>
              <a:ea typeface="Tahoma" panose="020B060403050404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274D51C7-9200-2E44-80A4-5D3F7445BF7D}"/>
              </a:ext>
            </a:extLst>
          </p:cNvPr>
          <p:cNvSpPr/>
          <p:nvPr userDrawn="1"/>
        </p:nvSpPr>
        <p:spPr>
          <a:xfrm>
            <a:off x="3467099" y="6553200"/>
            <a:ext cx="5257800" cy="84639"/>
          </a:xfrm>
          <a:prstGeom prst="rect">
            <a:avLst/>
          </a:prstGeom>
        </p:spPr>
        <p:txBody>
          <a:bodyPr wrap="square" lIns="0" tIns="0" rIns="0" bIns="0">
            <a:spAutoFit/>
          </a:bodyPr>
          <a:lstStyle/>
          <a:p>
            <a:pPr marL="0" indent="0" algn="ctr">
              <a:tabLst>
                <a:tab pos="2566988" algn="l"/>
              </a:tabLst>
            </a:pPr>
            <a:r>
              <a:rPr lang="en-US" sz="550" b="0" i="0" u="none" strike="noStrike" dirty="0">
                <a:solidFill>
                  <a:schemeClr val="accent5"/>
                </a:solidFill>
                <a:effectLst/>
                <a:latin typeface="DM Sans" pitchFamily="2" charset="0"/>
              </a:rPr>
              <a:t>Blue Cross Blue Shield of Massachusetts is an Independent Licensee of the Blue Cross and Blue Shield Association.</a:t>
            </a:r>
            <a:endParaRPr lang="en-US" sz="550" dirty="0">
              <a:solidFill>
                <a:schemeClr val="accent5"/>
              </a:solidFill>
              <a:latin typeface="DM Sans" pitchFamily="2" charset="0"/>
            </a:endParaRPr>
          </a:p>
        </p:txBody>
      </p:sp>
    </p:spTree>
    <p:extLst>
      <p:ext uri="{BB962C8B-B14F-4D97-AF65-F5344CB8AC3E}">
        <p14:creationId xmlns:p14="http://schemas.microsoft.com/office/powerpoint/2010/main" val="2616926992"/>
      </p:ext>
    </p:extLst>
  </p:cSld>
  <p:clrMapOvr>
    <a:masterClrMapping/>
  </p:clrMapOvr>
  <p:transition spd="med">
    <p:pull/>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5_Header Slide">
    <p:bg>
      <p:bgPr>
        <a:solidFill>
          <a:schemeClr val="bg1"/>
        </a:solidFill>
        <a:effectLst/>
      </p:bgPr>
    </p:bg>
    <p:spTree>
      <p:nvGrpSpPr>
        <p:cNvPr id="1" name=""/>
        <p:cNvGrpSpPr/>
        <p:nvPr/>
      </p:nvGrpSpPr>
      <p:grpSpPr>
        <a:xfrm>
          <a:off x="0" y="0"/>
          <a:ext cx="0" cy="0"/>
          <a:chOff x="0" y="0"/>
          <a:chExt cx="0" cy="0"/>
        </a:xfrm>
      </p:grpSpPr>
      <p:sp>
        <p:nvSpPr>
          <p:cNvPr id="10" name="Text Placeholder 17">
            <a:extLst>
              <a:ext uri="{FF2B5EF4-FFF2-40B4-BE49-F238E27FC236}">
                <a16:creationId xmlns:a16="http://schemas.microsoft.com/office/drawing/2014/main" id="{1D326606-4D7E-D841-BC37-B816007A6119}"/>
              </a:ext>
            </a:extLst>
          </p:cNvPr>
          <p:cNvSpPr>
            <a:spLocks noGrp="1"/>
          </p:cNvSpPr>
          <p:nvPr>
            <p:ph type="body" sz="quarter" idx="10" hasCustomPrompt="1"/>
          </p:nvPr>
        </p:nvSpPr>
        <p:spPr>
          <a:xfrm>
            <a:off x="1295400" y="3733800"/>
            <a:ext cx="7543800" cy="914400"/>
          </a:xfrm>
          <a:prstGeom prst="rect">
            <a:avLst/>
          </a:prstGeom>
        </p:spPr>
        <p:txBody>
          <a:bodyPr lIns="0" tIns="0" rIns="0" bIns="0"/>
          <a:lstStyle>
            <a:lvl1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000" b="0" i="0" kern="1200" spc="0" dirty="0" smtClean="0">
                <a:solidFill>
                  <a:schemeClr val="accent1"/>
                </a:solidFill>
                <a:latin typeface="DM Sans" pitchFamily="2" charset="77"/>
                <a:ea typeface="+mn-ea"/>
                <a:cs typeface="+mn-cs"/>
              </a:defRPr>
            </a:lvl1pPr>
            <a:lvl2pPr marL="0" indent="0" algn="l" defTabSz="914400" rtl="0" eaLnBrk="1" fontAlgn="auto" latinLnBrk="0" hangingPunct="1">
              <a:lnSpc>
                <a:spcPct val="90000"/>
              </a:lnSpc>
              <a:spcBef>
                <a:spcPts val="1000"/>
              </a:spcBef>
              <a:spcAft>
                <a:spcPts val="0"/>
              </a:spcAft>
              <a:buFont typeface="Arial" panose="020B0604020202020204" pitchFamily="34" charset="0"/>
              <a:buNone/>
              <a:defRPr lang="en-US" sz="2500" kern="1200" spc="0" dirty="0" smtClean="0">
                <a:solidFill>
                  <a:schemeClr val="bg1"/>
                </a:solidFill>
                <a:latin typeface="+mj-lt"/>
                <a:ea typeface="+mn-ea"/>
                <a:cs typeface="+mn-cs"/>
              </a:defRPr>
            </a:lvl2pPr>
          </a:lstStyle>
          <a:p>
            <a:pPr fontAlgn="auto">
              <a:spcAft>
                <a:spcPts val="0"/>
              </a:spcAft>
            </a:pPr>
            <a:r>
              <a:rPr lang="en-US" sz="2500" dirty="0"/>
              <a:t>Brand Subtitle</a:t>
            </a:r>
          </a:p>
        </p:txBody>
      </p:sp>
      <p:sp>
        <p:nvSpPr>
          <p:cNvPr id="25" name="Content Placeholder 24">
            <a:extLst>
              <a:ext uri="{FF2B5EF4-FFF2-40B4-BE49-F238E27FC236}">
                <a16:creationId xmlns:a16="http://schemas.microsoft.com/office/drawing/2014/main" id="{E950135A-56F2-3D41-A77D-6B0424D543FF}"/>
              </a:ext>
            </a:extLst>
          </p:cNvPr>
          <p:cNvSpPr>
            <a:spLocks noGrp="1"/>
          </p:cNvSpPr>
          <p:nvPr>
            <p:ph sz="quarter" idx="14" hasCustomPrompt="1"/>
          </p:nvPr>
        </p:nvSpPr>
        <p:spPr>
          <a:xfrm>
            <a:off x="1295400" y="2971800"/>
            <a:ext cx="7543800" cy="533400"/>
          </a:xfrm>
          <a:prstGeom prst="rect">
            <a:avLst/>
          </a:prstGeom>
        </p:spPr>
        <p:txBody>
          <a:bodyPr wrap="none" lIns="0" tIns="0" rIns="0" bIns="0"/>
          <a:lstStyle>
            <a:lvl1pPr marL="0" indent="0">
              <a:buNone/>
              <a:defRPr lang="en-US" sz="4800" kern="1200" spc="100" baseline="0" dirty="0" smtClean="0">
                <a:solidFill>
                  <a:schemeClr val="accent4"/>
                </a:solidFill>
                <a:latin typeface="Bebas Neue" panose="020B0606020202050201" pitchFamily="34" charset="77"/>
                <a:ea typeface="+mn-ea"/>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Title slide option 2</a:t>
            </a:r>
          </a:p>
        </p:txBody>
      </p:sp>
      <p:sp>
        <p:nvSpPr>
          <p:cNvPr id="3" name="Content Placeholder 2">
            <a:extLst>
              <a:ext uri="{FF2B5EF4-FFF2-40B4-BE49-F238E27FC236}">
                <a16:creationId xmlns:a16="http://schemas.microsoft.com/office/drawing/2014/main" id="{0DE7EF5D-A962-A545-95C8-E7BCD140A085}"/>
              </a:ext>
            </a:extLst>
          </p:cNvPr>
          <p:cNvSpPr>
            <a:spLocks noGrp="1"/>
          </p:cNvSpPr>
          <p:nvPr>
            <p:ph sz="quarter" idx="15" hasCustomPrompt="1"/>
          </p:nvPr>
        </p:nvSpPr>
        <p:spPr>
          <a:xfrm>
            <a:off x="1295400" y="2590800"/>
            <a:ext cx="2057400" cy="304800"/>
          </a:xfrm>
          <a:prstGeom prst="rect">
            <a:avLst/>
          </a:prstGeom>
        </p:spPr>
        <p:txBody>
          <a:bodyPr lIns="0" tIns="0" rIns="0" bIns="0"/>
          <a:lstStyle>
            <a:lvl1pPr marL="0" indent="0">
              <a:buNone/>
              <a:defRPr sz="1800" b="1" spc="200" baseline="0">
                <a:latin typeface="DM Sans" pitchFamily="2" charset="77"/>
              </a:defRPr>
            </a:lvl1pPr>
          </a:lstStyle>
          <a:p>
            <a:pPr lvl="0"/>
            <a:r>
              <a:rPr lang="en-US" dirty="0"/>
              <a:t>MONTH 2020</a:t>
            </a:r>
          </a:p>
        </p:txBody>
      </p:sp>
    </p:spTree>
    <p:extLst>
      <p:ext uri="{BB962C8B-B14F-4D97-AF65-F5344CB8AC3E}">
        <p14:creationId xmlns:p14="http://schemas.microsoft.com/office/powerpoint/2010/main" val="3354261338"/>
      </p:ext>
    </p:extLst>
  </p:cSld>
  <p:clrMapOvr>
    <a:masterClrMapping/>
  </p:clrMapOvr>
  <p:transition spd="med">
    <p:pull/>
  </p:transition>
  <p:extLst>
    <p:ext uri="{DCECCB84-F9BA-43D5-87BE-67443E8EF086}">
      <p15:sldGuideLst xmlns:p15="http://schemas.microsoft.com/office/powerpoint/2012/main">
        <p15:guide id="1" orient="horz" pos="2544">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Providers Making Progress">
    <p:spTree>
      <p:nvGrpSpPr>
        <p:cNvPr id="1" name=""/>
        <p:cNvGrpSpPr/>
        <p:nvPr/>
      </p:nvGrpSpPr>
      <p:grpSpPr>
        <a:xfrm>
          <a:off x="0" y="0"/>
          <a:ext cx="0" cy="0"/>
          <a:chOff x="0" y="0"/>
          <a:chExt cx="0" cy="0"/>
        </a:xfrm>
      </p:grpSpPr>
      <p:sp>
        <p:nvSpPr>
          <p:cNvPr id="34" name="Text Placeholder 30">
            <a:extLst>
              <a:ext uri="{FF2B5EF4-FFF2-40B4-BE49-F238E27FC236}">
                <a16:creationId xmlns:a16="http://schemas.microsoft.com/office/drawing/2014/main" id="{B1881E60-0241-6243-AC79-C36702E9068B}"/>
              </a:ext>
            </a:extLst>
          </p:cNvPr>
          <p:cNvSpPr>
            <a:spLocks noGrp="1"/>
          </p:cNvSpPr>
          <p:nvPr>
            <p:ph type="body" sz="quarter" idx="18" hasCustomPrompt="1"/>
          </p:nvPr>
        </p:nvSpPr>
        <p:spPr>
          <a:xfrm>
            <a:off x="7620000" y="2514600"/>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33" name="Text Placeholder 30">
            <a:extLst>
              <a:ext uri="{FF2B5EF4-FFF2-40B4-BE49-F238E27FC236}">
                <a16:creationId xmlns:a16="http://schemas.microsoft.com/office/drawing/2014/main" id="{6CE640D1-8BCA-B745-8849-FF1EF4091C4E}"/>
              </a:ext>
            </a:extLst>
          </p:cNvPr>
          <p:cNvSpPr>
            <a:spLocks noGrp="1"/>
          </p:cNvSpPr>
          <p:nvPr>
            <p:ph type="body" sz="quarter" idx="17" hasCustomPrompt="1"/>
          </p:nvPr>
        </p:nvSpPr>
        <p:spPr>
          <a:xfrm>
            <a:off x="2438400" y="2590800"/>
            <a:ext cx="2391685" cy="609600"/>
          </a:xfrm>
          <a:prstGeom prst="rect">
            <a:avLst/>
          </a:prstGeom>
        </p:spPr>
        <p:txBody>
          <a:bodyPr/>
          <a:lstStyle>
            <a:lvl1pPr marL="0" indent="0" algn="ctr">
              <a:buNone/>
              <a:defRPr sz="1200" b="1" cap="all" spc="300" baseline="0">
                <a:solidFill>
                  <a:schemeClr val="accent1"/>
                </a:solidFill>
                <a:latin typeface="DM Sans" pitchFamily="2" charset="77"/>
              </a:defRPr>
            </a:lvl1pPr>
          </a:lstStyle>
          <a:p>
            <a:pPr lvl="0"/>
            <a:r>
              <a:rPr lang="en-US" dirty="0"/>
              <a:t>Category title</a:t>
            </a:r>
          </a:p>
        </p:txBody>
      </p:sp>
      <p:sp>
        <p:nvSpPr>
          <p:cNvPr id="27" name="Rectangle 26">
            <a:extLst>
              <a:ext uri="{FF2B5EF4-FFF2-40B4-BE49-F238E27FC236}">
                <a16:creationId xmlns:a16="http://schemas.microsoft.com/office/drawing/2014/main" id="{532DC387-AC27-F746-8723-5B9C6C9DB198}"/>
              </a:ext>
            </a:extLst>
          </p:cNvPr>
          <p:cNvSpPr/>
          <p:nvPr/>
        </p:nvSpPr>
        <p:spPr>
          <a:xfrm>
            <a:off x="6781800" y="1752600"/>
            <a:ext cx="4038600"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 Placeholder 30">
            <a:extLst>
              <a:ext uri="{FF2B5EF4-FFF2-40B4-BE49-F238E27FC236}">
                <a16:creationId xmlns:a16="http://schemas.microsoft.com/office/drawing/2014/main" id="{FD49894C-3A23-494B-8246-BE283D2A5C3B}"/>
              </a:ext>
            </a:extLst>
          </p:cNvPr>
          <p:cNvSpPr>
            <a:spLocks noGrp="1"/>
          </p:cNvSpPr>
          <p:nvPr>
            <p:ph type="body" sz="quarter" idx="16" hasCustomPrompt="1"/>
          </p:nvPr>
        </p:nvSpPr>
        <p:spPr>
          <a:xfrm>
            <a:off x="6781800" y="1828800"/>
            <a:ext cx="4038600"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9" name="Rectangle 18">
            <a:extLst>
              <a:ext uri="{FF2B5EF4-FFF2-40B4-BE49-F238E27FC236}">
                <a16:creationId xmlns:a16="http://schemas.microsoft.com/office/drawing/2014/main" id="{A6B6D5FE-6A3F-6241-B312-FA95B947AA41}"/>
              </a:ext>
            </a:extLst>
          </p:cNvPr>
          <p:cNvSpPr/>
          <p:nvPr/>
        </p:nvSpPr>
        <p:spPr>
          <a:xfrm>
            <a:off x="1737360" y="1752600"/>
            <a:ext cx="3977640"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DM Sans" pitchFamily="2" charset="77"/>
              <a:ea typeface="+mn-ea"/>
              <a:cs typeface="+mn-cs"/>
            </a:endParaRPr>
          </a:p>
        </p:txBody>
      </p:sp>
      <p:sp>
        <p:nvSpPr>
          <p:cNvPr id="31" name="Text Placeholder 30">
            <a:extLst>
              <a:ext uri="{FF2B5EF4-FFF2-40B4-BE49-F238E27FC236}">
                <a16:creationId xmlns:a16="http://schemas.microsoft.com/office/drawing/2014/main" id="{AD37113A-8994-7648-9EA7-1C183EDE2922}"/>
              </a:ext>
            </a:extLst>
          </p:cNvPr>
          <p:cNvSpPr>
            <a:spLocks noGrp="1"/>
          </p:cNvSpPr>
          <p:nvPr>
            <p:ph type="body" sz="quarter" idx="15" hasCustomPrompt="1"/>
          </p:nvPr>
        </p:nvSpPr>
        <p:spPr>
          <a:xfrm>
            <a:off x="1752600" y="1872715"/>
            <a:ext cx="3962400" cy="60960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11" name="Text Placeholder 8">
            <a:extLst>
              <a:ext uri="{FF2B5EF4-FFF2-40B4-BE49-F238E27FC236}">
                <a16:creationId xmlns:a16="http://schemas.microsoft.com/office/drawing/2014/main" id="{6B7F5DB1-20F0-734B-9DE0-26F8F72C2F89}"/>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2" name="Text Placeholder 10">
            <a:extLst>
              <a:ext uri="{FF2B5EF4-FFF2-40B4-BE49-F238E27FC236}">
                <a16:creationId xmlns:a16="http://schemas.microsoft.com/office/drawing/2014/main" id="{2E947BFB-538D-BD45-B9A3-9156BE0618B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3294873411"/>
      </p:ext>
    </p:extLst>
  </p:cSld>
  <p:clrMapOvr>
    <a:masterClrMapping/>
  </p:clrMapOvr>
  <p:transition spd="med">
    <p:pull/>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NP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4F37FE-CF0C-894D-93F4-5D49AF2BDB94}"/>
              </a:ext>
            </a:extLst>
          </p:cNvPr>
          <p:cNvSpPr>
            <a:spLocks noGrp="1"/>
          </p:cNvSpPr>
          <p:nvPr>
            <p:ph type="body" sz="quarter" idx="14" hasCustomPrompt="1"/>
          </p:nvPr>
        </p:nvSpPr>
        <p:spPr>
          <a:xfrm>
            <a:off x="6563451" y="2871313"/>
            <a:ext cx="3602038" cy="1118178"/>
          </a:xfrm>
          <a:prstGeom prst="rect">
            <a:avLst/>
          </a:prstGeom>
        </p:spPr>
        <p:txBody>
          <a:bodyPr/>
          <a:lstStyle>
            <a:lvl1pPr marL="0" marR="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sz="1800">
                <a:solidFill>
                  <a:schemeClr val="accent1"/>
                </a:solidFill>
                <a:latin typeface="DM Sans" pitchFamily="2" charset="77"/>
              </a:defRPr>
            </a:lvl1pPr>
          </a:lstStyle>
          <a:p>
            <a:pPr marL="0" marR="0" lvl="0" indent="0" algn="l" defTabSz="914400" rtl="0" eaLnBrk="1" fontAlgn="auto" latinLnBrk="0" hangingPunct="1">
              <a:lnSpc>
                <a:spcPts val="2060"/>
              </a:lnSpc>
              <a:spcBef>
                <a:spcPts val="1000"/>
              </a:spcBef>
              <a:spcAft>
                <a:spcPts val="0"/>
              </a:spcAft>
              <a:buClrTx/>
              <a:buSzTx/>
              <a:buFont typeface="Arial" panose="020B0604020202020204" pitchFamily="34" charset="0"/>
              <a:buNone/>
              <a:tabLst/>
              <a:defRPr/>
            </a:pPr>
            <a:r>
              <a:rPr lang="en-US" dirty="0"/>
              <a:t>Sample medium/small description text sample medium/small description text sample medium/small description text </a:t>
            </a:r>
          </a:p>
        </p:txBody>
      </p:sp>
      <p:sp>
        <p:nvSpPr>
          <p:cNvPr id="11" name="Text Placeholder 8">
            <a:extLst>
              <a:ext uri="{FF2B5EF4-FFF2-40B4-BE49-F238E27FC236}">
                <a16:creationId xmlns:a16="http://schemas.microsoft.com/office/drawing/2014/main" id="{61C7BB8C-961A-854B-99F1-FF3CC62B0F5E}"/>
              </a:ext>
            </a:extLst>
          </p:cNvPr>
          <p:cNvSpPr>
            <a:spLocks noGrp="1"/>
          </p:cNvSpPr>
          <p:nvPr>
            <p:ph type="body" sz="quarter" idx="10" hasCustomPrompt="1"/>
          </p:nvPr>
        </p:nvSpPr>
        <p:spPr>
          <a:xfrm>
            <a:off x="603504" y="384048"/>
            <a:ext cx="8839200"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Slide Header</a:t>
            </a:r>
          </a:p>
        </p:txBody>
      </p:sp>
      <p:sp>
        <p:nvSpPr>
          <p:cNvPr id="14" name="Text Placeholder 10">
            <a:extLst>
              <a:ext uri="{FF2B5EF4-FFF2-40B4-BE49-F238E27FC236}">
                <a16:creationId xmlns:a16="http://schemas.microsoft.com/office/drawing/2014/main" id="{94343A00-D180-4B4E-A098-8E36163F8C1E}"/>
              </a:ext>
            </a:extLst>
          </p:cNvPr>
          <p:cNvSpPr>
            <a:spLocks noGrp="1"/>
          </p:cNvSpPr>
          <p:nvPr>
            <p:ph type="body" sz="quarter" idx="11" hasCustomPrompt="1"/>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accent1"/>
                </a:solidFill>
                <a:latin typeface="DM Sans" pitchFamily="2"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Slide Subtitle</a:t>
            </a:r>
          </a:p>
        </p:txBody>
      </p:sp>
    </p:spTree>
    <p:extLst>
      <p:ext uri="{BB962C8B-B14F-4D97-AF65-F5344CB8AC3E}">
        <p14:creationId xmlns:p14="http://schemas.microsoft.com/office/powerpoint/2010/main" val="2155572060"/>
      </p:ext>
    </p:extLst>
  </p:cSld>
  <p:clrMapOvr>
    <a:masterClrMapping/>
  </p:clrMapOvr>
  <p:transition spd="med">
    <p:pull/>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Four Column Grid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B501DA6F-D153-084E-949A-009F3E494325}"/>
              </a:ext>
            </a:extLst>
          </p:cNvPr>
          <p:cNvSpPr/>
          <p:nvPr userDrawn="1"/>
        </p:nvSpPr>
        <p:spPr>
          <a:xfrm>
            <a:off x="8445486" y="2261174"/>
            <a:ext cx="2257455" cy="27432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22" name="Rectangle 21">
            <a:extLst>
              <a:ext uri="{FF2B5EF4-FFF2-40B4-BE49-F238E27FC236}">
                <a16:creationId xmlns:a16="http://schemas.microsoft.com/office/drawing/2014/main" id="{2472AEAF-C935-244D-8A52-B34867C78E17}"/>
              </a:ext>
            </a:extLst>
          </p:cNvPr>
          <p:cNvSpPr/>
          <p:nvPr userDrawn="1"/>
        </p:nvSpPr>
        <p:spPr>
          <a:xfrm>
            <a:off x="84454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9" name="Rectangle 38">
            <a:extLst>
              <a:ext uri="{FF2B5EF4-FFF2-40B4-BE49-F238E27FC236}">
                <a16:creationId xmlns:a16="http://schemas.microsoft.com/office/drawing/2014/main" id="{CA2F5D80-3389-2F44-BD1F-9764195977FE}"/>
              </a:ext>
            </a:extLst>
          </p:cNvPr>
          <p:cNvSpPr/>
          <p:nvPr userDrawn="1"/>
        </p:nvSpPr>
        <p:spPr>
          <a:xfrm>
            <a:off x="5854686" y="2261174"/>
            <a:ext cx="2257455" cy="27432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40" name="Rectangle 39">
            <a:extLst>
              <a:ext uri="{FF2B5EF4-FFF2-40B4-BE49-F238E27FC236}">
                <a16:creationId xmlns:a16="http://schemas.microsoft.com/office/drawing/2014/main" id="{3D23A609-1CBA-0941-835F-11F32A79F32D}"/>
              </a:ext>
            </a:extLst>
          </p:cNvPr>
          <p:cNvSpPr/>
          <p:nvPr userDrawn="1"/>
        </p:nvSpPr>
        <p:spPr>
          <a:xfrm>
            <a:off x="58546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7" name="Rectangle 36">
            <a:extLst>
              <a:ext uri="{FF2B5EF4-FFF2-40B4-BE49-F238E27FC236}">
                <a16:creationId xmlns:a16="http://schemas.microsoft.com/office/drawing/2014/main" id="{EBAF8170-4423-B945-B38E-48EEA6BC2FAE}"/>
              </a:ext>
            </a:extLst>
          </p:cNvPr>
          <p:cNvSpPr/>
          <p:nvPr userDrawn="1"/>
        </p:nvSpPr>
        <p:spPr>
          <a:xfrm>
            <a:off x="3263886" y="2261174"/>
            <a:ext cx="2257455" cy="27432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8" name="Rectangle 37">
            <a:extLst>
              <a:ext uri="{FF2B5EF4-FFF2-40B4-BE49-F238E27FC236}">
                <a16:creationId xmlns:a16="http://schemas.microsoft.com/office/drawing/2014/main" id="{BEA503CB-BB0E-7548-86BF-4F0F59A4227F}"/>
              </a:ext>
            </a:extLst>
          </p:cNvPr>
          <p:cNvSpPr/>
          <p:nvPr userDrawn="1"/>
        </p:nvSpPr>
        <p:spPr>
          <a:xfrm>
            <a:off x="3263886"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6" name="Rectangle 35">
            <a:extLst>
              <a:ext uri="{FF2B5EF4-FFF2-40B4-BE49-F238E27FC236}">
                <a16:creationId xmlns:a16="http://schemas.microsoft.com/office/drawing/2014/main" id="{2E227DA0-F922-404D-B029-5F6C70A30344}"/>
              </a:ext>
            </a:extLst>
          </p:cNvPr>
          <p:cNvSpPr/>
          <p:nvPr userDrawn="1"/>
        </p:nvSpPr>
        <p:spPr>
          <a:xfrm>
            <a:off x="639277" y="2268998"/>
            <a:ext cx="2257455" cy="2743200"/>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13" name="Rectangle 12">
            <a:extLst>
              <a:ext uri="{FF2B5EF4-FFF2-40B4-BE49-F238E27FC236}">
                <a16:creationId xmlns:a16="http://schemas.microsoft.com/office/drawing/2014/main" id="{82E48405-AEED-E448-A82F-69C8786EC8DD}"/>
              </a:ext>
            </a:extLst>
          </p:cNvPr>
          <p:cNvSpPr/>
          <p:nvPr userDrawn="1"/>
        </p:nvSpPr>
        <p:spPr>
          <a:xfrm>
            <a:off x="639277" y="1752600"/>
            <a:ext cx="2257455" cy="512486"/>
          </a:xfrm>
          <a:prstGeom prst="rect">
            <a:avLst/>
          </a:prstGeom>
          <a:solidFill>
            <a:srgbClr val="0D4877"/>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noAutofit/>
          </a:bodyPr>
          <a:lstStyle/>
          <a:p>
            <a:pPr algn="ctr">
              <a:lnSpc>
                <a:spcPct val="100000"/>
              </a:lnSpc>
            </a:pPr>
            <a:endParaRPr lang="en-US" sz="2000" b="1">
              <a:solidFill>
                <a:schemeClr val="bg1"/>
              </a:solidFill>
              <a:ea typeface="Arial" charset="0"/>
              <a:cs typeface="Arial" charset="0"/>
            </a:endParaRPr>
          </a:p>
        </p:txBody>
      </p:sp>
      <p:sp>
        <p:nvSpPr>
          <p:cNvPr id="3" name="Text Placeholder 2">
            <a:extLst>
              <a:ext uri="{FF2B5EF4-FFF2-40B4-BE49-F238E27FC236}">
                <a16:creationId xmlns:a16="http://schemas.microsoft.com/office/drawing/2014/main" id="{17DEB4D6-8D9F-AC43-A0DD-E018CAA708BB}"/>
              </a:ext>
            </a:extLst>
          </p:cNvPr>
          <p:cNvSpPr>
            <a:spLocks noGrp="1"/>
          </p:cNvSpPr>
          <p:nvPr>
            <p:ph type="body" sz="quarter" idx="14" hasCustomPrompt="1"/>
          </p:nvPr>
        </p:nvSpPr>
        <p:spPr>
          <a:xfrm>
            <a:off x="590566" y="1789768"/>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Four column slide title</a:t>
            </a:r>
          </a:p>
        </p:txBody>
      </p:sp>
      <p:sp>
        <p:nvSpPr>
          <p:cNvPr id="10" name="Text Placeholder 10">
            <a:extLst>
              <a:ext uri="{FF2B5EF4-FFF2-40B4-BE49-F238E27FC236}">
                <a16:creationId xmlns:a16="http://schemas.microsoft.com/office/drawing/2014/main" id="{78CBCD8C-A70E-3944-924A-2E65668D73F6}"/>
              </a:ext>
            </a:extLst>
          </p:cNvPr>
          <p:cNvSpPr>
            <a:spLocks noGrp="1"/>
          </p:cNvSpPr>
          <p:nvPr>
            <p:ph type="body" sz="quarter" idx="11" hasCustomPrompt="1"/>
          </p:nvPr>
        </p:nvSpPr>
        <p:spPr>
          <a:xfrm>
            <a:off x="603504" y="758952"/>
            <a:ext cx="8010144" cy="381000"/>
          </a:xfrm>
          <a:prstGeom prst="rect">
            <a:avLst/>
          </a:prstGeom>
        </p:spPr>
        <p:txBody>
          <a:bodyPr/>
          <a:lstStyle>
            <a:lvl1pPr marL="0" indent="0">
              <a:buNone/>
              <a:defRPr sz="1600">
                <a:solidFill>
                  <a:schemeClr val="accent1"/>
                </a:solidFill>
                <a:latin typeface="DM Sans" pitchFamily="2" charset="77"/>
              </a:defRPr>
            </a:lvl1pPr>
          </a:lstStyle>
          <a:p>
            <a:pPr lvl="0"/>
            <a:r>
              <a:rPr lang="en-US" dirty="0"/>
              <a:t>Subtitle text</a:t>
            </a:r>
          </a:p>
        </p:txBody>
      </p:sp>
      <p:sp>
        <p:nvSpPr>
          <p:cNvPr id="12" name="Rectangle 1">
            <a:extLst>
              <a:ext uri="{FF2B5EF4-FFF2-40B4-BE49-F238E27FC236}">
                <a16:creationId xmlns:a16="http://schemas.microsoft.com/office/drawing/2014/main" id="{7B8FEB5F-FB32-F942-9E12-885C799791C0}"/>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sp>
        <p:nvSpPr>
          <p:cNvPr id="30" name="Text Placeholder 61">
            <a:extLst>
              <a:ext uri="{FF2B5EF4-FFF2-40B4-BE49-F238E27FC236}">
                <a16:creationId xmlns:a16="http://schemas.microsoft.com/office/drawing/2014/main" id="{42A3F63A-A074-754F-A4DE-E9721A1D5279}"/>
              </a:ext>
            </a:extLst>
          </p:cNvPr>
          <p:cNvSpPr>
            <a:spLocks noGrp="1"/>
          </p:cNvSpPr>
          <p:nvPr>
            <p:ph type="body" sz="quarter" idx="35" hasCustomPrompt="1"/>
          </p:nvPr>
        </p:nvSpPr>
        <p:spPr>
          <a:xfrm>
            <a:off x="812857"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3" name="Text Placeholder 2">
            <a:extLst>
              <a:ext uri="{FF2B5EF4-FFF2-40B4-BE49-F238E27FC236}">
                <a16:creationId xmlns:a16="http://schemas.microsoft.com/office/drawing/2014/main" id="{19AF9386-537A-3145-A3F1-F69F776B4F5E}"/>
              </a:ext>
            </a:extLst>
          </p:cNvPr>
          <p:cNvSpPr>
            <a:spLocks noGrp="1"/>
          </p:cNvSpPr>
          <p:nvPr>
            <p:ph type="body" sz="quarter" idx="39" hasCustomPrompt="1"/>
          </p:nvPr>
        </p:nvSpPr>
        <p:spPr>
          <a:xfrm>
            <a:off x="3217519"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4" name="Text Placeholder 2">
            <a:extLst>
              <a:ext uri="{FF2B5EF4-FFF2-40B4-BE49-F238E27FC236}">
                <a16:creationId xmlns:a16="http://schemas.microsoft.com/office/drawing/2014/main" id="{3E75AAA5-BA89-084C-A8BE-39F75EE487BF}"/>
              </a:ext>
            </a:extLst>
          </p:cNvPr>
          <p:cNvSpPr>
            <a:spLocks noGrp="1"/>
          </p:cNvSpPr>
          <p:nvPr>
            <p:ph type="body" sz="quarter" idx="40" hasCustomPrompt="1"/>
          </p:nvPr>
        </p:nvSpPr>
        <p:spPr>
          <a:xfrm>
            <a:off x="5813425" y="1787812"/>
            <a:ext cx="2339975" cy="438150"/>
          </a:xfrm>
          <a:prstGeom prst="rect">
            <a:avLst/>
          </a:prstGeom>
        </p:spPr>
        <p:txBody>
          <a:bodyPr/>
          <a:lstStyle>
            <a:lvl1pPr marL="0" indent="0" algn="ctr">
              <a:buNone/>
              <a:defRPr sz="1200" b="1" cap="all" spc="300" baseline="0">
                <a:solidFill>
                  <a:schemeClr val="bg1"/>
                </a:solidFill>
                <a:latin typeface="DM Sans" pitchFamily="2" charset="77"/>
              </a:defRPr>
            </a:lvl1pPr>
          </a:lstStyle>
          <a:p>
            <a:pPr lvl="0"/>
            <a:r>
              <a:rPr lang="en-US" dirty="0"/>
              <a:t>category</a:t>
            </a:r>
          </a:p>
        </p:txBody>
      </p:sp>
      <p:sp>
        <p:nvSpPr>
          <p:cNvPr id="25" name="Text Placeholder 2">
            <a:extLst>
              <a:ext uri="{FF2B5EF4-FFF2-40B4-BE49-F238E27FC236}">
                <a16:creationId xmlns:a16="http://schemas.microsoft.com/office/drawing/2014/main" id="{82637187-13A2-A344-BFE9-A3D58BA35A2C}"/>
              </a:ext>
            </a:extLst>
          </p:cNvPr>
          <p:cNvSpPr>
            <a:spLocks noGrp="1"/>
          </p:cNvSpPr>
          <p:nvPr>
            <p:ph type="body" sz="quarter" idx="41" hasCustomPrompt="1"/>
          </p:nvPr>
        </p:nvSpPr>
        <p:spPr>
          <a:xfrm>
            <a:off x="8404225" y="1787812"/>
            <a:ext cx="2339975" cy="438150"/>
          </a:xfrm>
          <a:prstGeom prst="rect">
            <a:avLst/>
          </a:prstGeo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b="1" cap="all" spc="300" baseline="0">
                <a:solidFill>
                  <a:schemeClr val="bg1"/>
                </a:solidFill>
                <a:latin typeface="DM Sans" pitchFamily="2" charset="77"/>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category</a:t>
            </a:r>
          </a:p>
          <a:p>
            <a:pPr lvl="0"/>
            <a:endParaRPr lang="en-US" dirty="0"/>
          </a:p>
        </p:txBody>
      </p:sp>
      <p:sp>
        <p:nvSpPr>
          <p:cNvPr id="26" name="Text Placeholder 61">
            <a:extLst>
              <a:ext uri="{FF2B5EF4-FFF2-40B4-BE49-F238E27FC236}">
                <a16:creationId xmlns:a16="http://schemas.microsoft.com/office/drawing/2014/main" id="{A0463139-AF5C-BC4F-86D4-F22E70644C2A}"/>
              </a:ext>
            </a:extLst>
          </p:cNvPr>
          <p:cNvSpPr>
            <a:spLocks noGrp="1"/>
          </p:cNvSpPr>
          <p:nvPr>
            <p:ph type="body" sz="quarter" idx="42" hasCustomPrompt="1"/>
          </p:nvPr>
        </p:nvSpPr>
        <p:spPr>
          <a:xfrm>
            <a:off x="3439810"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7" name="Text Placeholder 61">
            <a:extLst>
              <a:ext uri="{FF2B5EF4-FFF2-40B4-BE49-F238E27FC236}">
                <a16:creationId xmlns:a16="http://schemas.microsoft.com/office/drawing/2014/main" id="{F9F3218D-DF1C-484F-9582-339BB9E5CB74}"/>
              </a:ext>
            </a:extLst>
          </p:cNvPr>
          <p:cNvSpPr>
            <a:spLocks noGrp="1"/>
          </p:cNvSpPr>
          <p:nvPr>
            <p:ph type="body" sz="quarter" idx="43" hasCustomPrompt="1"/>
          </p:nvPr>
        </p:nvSpPr>
        <p:spPr>
          <a:xfrm>
            <a:off x="60357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31" name="Text Placeholder 61">
            <a:extLst>
              <a:ext uri="{FF2B5EF4-FFF2-40B4-BE49-F238E27FC236}">
                <a16:creationId xmlns:a16="http://schemas.microsoft.com/office/drawing/2014/main" id="{95AC4C48-0E04-6D48-A950-34F3B892F8F1}"/>
              </a:ext>
            </a:extLst>
          </p:cNvPr>
          <p:cNvSpPr>
            <a:spLocks noGrp="1"/>
          </p:cNvSpPr>
          <p:nvPr>
            <p:ph type="body" sz="quarter" idx="44" hasCustomPrompt="1"/>
          </p:nvPr>
        </p:nvSpPr>
        <p:spPr>
          <a:xfrm>
            <a:off x="8626516" y="2588654"/>
            <a:ext cx="1895393" cy="921489"/>
          </a:xfrm>
          <a:prstGeom prst="rect">
            <a:avLst/>
          </a:prstGeom>
        </p:spPr>
        <p:txBody>
          <a:bodyPr/>
          <a:lstStyle>
            <a:lvl1pPr marL="0" indent="0" algn="ctr">
              <a:buNone/>
              <a:defRPr sz="1800" b="0" i="0">
                <a:solidFill>
                  <a:schemeClr val="accent1"/>
                </a:solidFill>
                <a:latin typeface="DM Sans" pitchFamily="2" charset="77"/>
                <a:cs typeface="Calibri Light" panose="020F0302020204030204" pitchFamily="34" charset="0"/>
              </a:defRPr>
            </a:lvl1pPr>
          </a:lstStyle>
          <a:p>
            <a:pPr lvl="0"/>
            <a:r>
              <a:rPr lang="en-US" dirty="0"/>
              <a:t>Medium sample description medium sample description</a:t>
            </a:r>
          </a:p>
        </p:txBody>
      </p:sp>
      <p:sp>
        <p:nvSpPr>
          <p:cNvPr id="28" name="Text Placeholder 9">
            <a:extLst>
              <a:ext uri="{FF2B5EF4-FFF2-40B4-BE49-F238E27FC236}">
                <a16:creationId xmlns:a16="http://schemas.microsoft.com/office/drawing/2014/main" id="{539E8084-7D30-9045-ABD8-6557D18F2F29}"/>
              </a:ext>
            </a:extLst>
          </p:cNvPr>
          <p:cNvSpPr>
            <a:spLocks noGrp="1"/>
          </p:cNvSpPr>
          <p:nvPr>
            <p:ph type="body" sz="quarter" idx="38" hasCustomPrompt="1"/>
          </p:nvPr>
        </p:nvSpPr>
        <p:spPr>
          <a:xfrm>
            <a:off x="10287000" y="1295400"/>
            <a:ext cx="1564713" cy="457200"/>
          </a:xfrm>
          <a:prstGeom prst="rect">
            <a:avLst/>
          </a:prstGeom>
        </p:spPr>
        <p:txBody>
          <a:bodyPr lIns="0" tIns="0" rIns="0"/>
          <a:lstStyle>
            <a:lvl1pPr marL="0" indent="0">
              <a:buNone/>
              <a:defRPr sz="1200" b="1" cap="all" spc="300" baseline="0">
                <a:solidFill>
                  <a:schemeClr val="accent1"/>
                </a:solidFill>
                <a:latin typeface="DM Sans" pitchFamily="2" charset="77"/>
              </a:defRPr>
            </a:lvl1pPr>
          </a:lstStyle>
          <a:p>
            <a:pPr lvl="0"/>
            <a:r>
              <a:rPr lang="en-US" dirty="0"/>
              <a:t>category</a:t>
            </a:r>
          </a:p>
        </p:txBody>
      </p:sp>
    </p:spTree>
    <p:extLst>
      <p:ext uri="{BB962C8B-B14F-4D97-AF65-F5344CB8AC3E}">
        <p14:creationId xmlns:p14="http://schemas.microsoft.com/office/powerpoint/2010/main" val="2874745704"/>
      </p:ext>
    </p:extLst>
  </p:cSld>
  <p:clrMapOvr>
    <a:masterClrMapping/>
  </p:clrMapOvr>
  <p:transition spd="med">
    <p:pull/>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In Review">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3CA7F31-A1EB-C74F-9128-961A2BD15B09}"/>
              </a:ext>
            </a:extLst>
          </p:cNvPr>
          <p:cNvSpPr>
            <a:spLocks noGrp="1"/>
          </p:cNvSpPr>
          <p:nvPr>
            <p:ph type="body" sz="quarter" idx="10" hasCustomPrompt="1"/>
          </p:nvPr>
        </p:nvSpPr>
        <p:spPr>
          <a:xfrm>
            <a:off x="603504" y="384048"/>
            <a:ext cx="8010145" cy="347137"/>
          </a:xfrm>
          <a:prstGeom prst="rect">
            <a:avLst/>
          </a:prstGeom>
        </p:spPr>
        <p:txBody>
          <a:bodyPr/>
          <a:lstStyle>
            <a:lvl1pPr marL="0" indent="0">
              <a:buNone/>
              <a:defRPr sz="2000" b="0" cap="all" spc="300" baseline="0">
                <a:solidFill>
                  <a:schemeClr val="accent4"/>
                </a:solidFill>
                <a:latin typeface="Bebas Neue" panose="020B0606020202050201" pitchFamily="34" charset="77"/>
              </a:defRPr>
            </a:lvl1pPr>
          </a:lstStyle>
          <a:p>
            <a:pPr lvl="0"/>
            <a:r>
              <a:rPr lang="en-US" dirty="0"/>
              <a:t>In review chart slide title</a:t>
            </a:r>
          </a:p>
        </p:txBody>
      </p:sp>
      <p:sp>
        <p:nvSpPr>
          <p:cNvPr id="17" name="Rectangle 1">
            <a:extLst>
              <a:ext uri="{FF2B5EF4-FFF2-40B4-BE49-F238E27FC236}">
                <a16:creationId xmlns:a16="http://schemas.microsoft.com/office/drawing/2014/main" id="{9FF2239F-6B42-AD41-A557-A916D71F68EF}"/>
              </a:ext>
            </a:extLst>
          </p:cNvPr>
          <p:cNvSpPr>
            <a:spLocks/>
          </p:cNvSpPr>
          <p:nvPr userDrawn="1"/>
        </p:nvSpPr>
        <p:spPr bwMode="auto">
          <a:xfrm>
            <a:off x="21211522" y="6136718"/>
            <a:ext cx="1587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45720" rIns="45720">
            <a:spAutoFit/>
          </a:bodyPr>
          <a:lstStyle>
            <a:lvl1pPr>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1pPr>
            <a:lvl2pPr marL="742950" indent="-28575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2pPr>
            <a:lvl3pPr marL="11430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3pPr>
            <a:lvl4pPr marL="16002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4pPr>
            <a:lvl5pPr marL="2057400" indent="-228600">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5pPr>
            <a:lvl6pPr marL="25146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6pPr>
            <a:lvl7pPr marL="29718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7pPr>
            <a:lvl8pPr marL="34290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8pPr>
            <a:lvl9pPr marL="3886200" indent="-228600" eaLnBrk="0" fontAlgn="base" hangingPunct="0">
              <a:spcBef>
                <a:spcPct val="0"/>
              </a:spcBef>
              <a:spcAft>
                <a:spcPct val="0"/>
              </a:spcAft>
              <a:defRPr sz="1400" b="1">
                <a:solidFill>
                  <a:srgbClr val="000000"/>
                </a:solidFill>
                <a:latin typeface="Arial Narrow" panose="020B0604020202020204" pitchFamily="34" charset="0"/>
                <a:ea typeface="Arial Narrow" panose="020B0604020202020204" pitchFamily="34" charset="0"/>
                <a:cs typeface="Arial Narrow" panose="020B0604020202020204" pitchFamily="34" charset="0"/>
                <a:sym typeface="Arial Narrow" panose="020B0604020202020204" pitchFamily="34" charset="0"/>
              </a:defRPr>
            </a:lvl9pPr>
          </a:lstStyle>
          <a:p>
            <a:pPr algn="r" eaLnBrk="1"/>
            <a:fld id="{F372A84F-5F4E-DE41-B968-555ED2E8222D}" type="slidenum">
              <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pPr algn="r" eaLnBrk="1"/>
              <a:t>‹#›</a:t>
            </a:fld>
            <a:endParaRPr lang="en-US" altLang="en-US" sz="800" b="0">
              <a:solidFill>
                <a:srgbClr val="FFFFFF"/>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endParaRPr>
          </a:p>
        </p:txBody>
      </p:sp>
      <p:graphicFrame>
        <p:nvGraphicFramePr>
          <p:cNvPr id="18" name="Table 17">
            <a:extLst>
              <a:ext uri="{FF2B5EF4-FFF2-40B4-BE49-F238E27FC236}">
                <a16:creationId xmlns:a16="http://schemas.microsoft.com/office/drawing/2014/main" id="{7D8F1BDA-7CB7-F04B-9AF1-B6F41389BDCE}"/>
              </a:ext>
            </a:extLst>
          </p:cNvPr>
          <p:cNvGraphicFramePr>
            <a:graphicFrameLocks noGrp="1"/>
          </p:cNvGraphicFramePr>
          <p:nvPr userDrawn="1">
            <p:extLst>
              <p:ext uri="{D42A27DB-BD31-4B8C-83A1-F6EECF244321}">
                <p14:modId xmlns:p14="http://schemas.microsoft.com/office/powerpoint/2010/main" val="603295283"/>
              </p:ext>
            </p:extLst>
          </p:nvPr>
        </p:nvGraphicFramePr>
        <p:xfrm>
          <a:off x="609600" y="1295400"/>
          <a:ext cx="9919447" cy="4396292"/>
        </p:xfrm>
        <a:graphic>
          <a:graphicData uri="http://schemas.openxmlformats.org/drawingml/2006/table">
            <a:tbl>
              <a:tblPr firstRow="1" bandRow="1">
                <a:tableStyleId>{5C22544A-7EE6-4342-B048-85BDC9FD1C3A}</a:tableStyleId>
              </a:tblPr>
              <a:tblGrid>
                <a:gridCol w="4395888">
                  <a:extLst>
                    <a:ext uri="{9D8B030D-6E8A-4147-A177-3AD203B41FA5}">
                      <a16:colId xmlns:a16="http://schemas.microsoft.com/office/drawing/2014/main" val="59066150"/>
                    </a:ext>
                  </a:extLst>
                </a:gridCol>
                <a:gridCol w="5523559">
                  <a:extLst>
                    <a:ext uri="{9D8B030D-6E8A-4147-A177-3AD203B41FA5}">
                      <a16:colId xmlns:a16="http://schemas.microsoft.com/office/drawing/2014/main" val="4072129539"/>
                    </a:ext>
                  </a:extLst>
                </a:gridCol>
              </a:tblGrid>
              <a:tr h="9672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b="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903501793"/>
                  </a:ext>
                </a:extLst>
              </a:tr>
              <a:tr h="11747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902314"/>
                  </a:ext>
                </a:extLst>
              </a:tr>
              <a:tr h="1127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1" kern="1200"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53747608"/>
                  </a:ext>
                </a:extLst>
              </a:tr>
              <a:tr h="1126559">
                <a:tc>
                  <a:txBody>
                    <a:bodyPr/>
                    <a:lstStyle/>
                    <a:p>
                      <a:endParaRPr lang="en-US" sz="2000" b="1" dirty="0">
                        <a:solidFill>
                          <a:schemeClr val="bg1"/>
                        </a:solidFill>
                        <a:latin typeface="+mj-lt"/>
                        <a:ea typeface="Arial" charset="0"/>
                        <a:cs typeface="Arial" charset="0"/>
                      </a:endParaRPr>
                    </a:p>
                  </a:txBody>
                  <a:tcPr marL="121920" marR="121920" marT="60960" marB="60960">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indent="0">
                        <a:buClr>
                          <a:srgbClr val="00BEFF"/>
                        </a:buClr>
                        <a:buFont typeface="Arial" panose="020B0604020202020204" pitchFamily="34" charset="0"/>
                        <a:buNone/>
                      </a:pPr>
                      <a:endParaRPr lang="en-US" sz="1500" i="0" u="none" kern="1200" spc="-20" dirty="0">
                        <a:solidFill>
                          <a:schemeClr val="bg1"/>
                        </a:solidFill>
                        <a:latin typeface="+mn-lt"/>
                        <a:ea typeface="Arial" charset="0"/>
                        <a:cs typeface="Arial" charset="0"/>
                      </a:endParaRPr>
                    </a:p>
                  </a:txBody>
                  <a:tcPr marL="121920" marR="121920" marT="60960" marB="60960">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74024283"/>
                  </a:ext>
                </a:extLst>
              </a:tr>
            </a:tbl>
          </a:graphicData>
        </a:graphic>
      </p:graphicFrame>
      <p:sp>
        <p:nvSpPr>
          <p:cNvPr id="10" name="Text Placeholder 9">
            <a:extLst>
              <a:ext uri="{FF2B5EF4-FFF2-40B4-BE49-F238E27FC236}">
                <a16:creationId xmlns:a16="http://schemas.microsoft.com/office/drawing/2014/main" id="{62DFF27E-A058-D24C-868C-AD8E6A8DE1F2}"/>
              </a:ext>
            </a:extLst>
          </p:cNvPr>
          <p:cNvSpPr>
            <a:spLocks noGrp="1"/>
          </p:cNvSpPr>
          <p:nvPr>
            <p:ph type="body" sz="quarter" idx="14" hasCustomPrompt="1"/>
          </p:nvPr>
        </p:nvSpPr>
        <p:spPr>
          <a:xfrm>
            <a:off x="623047" y="13029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1.</a:t>
            </a:r>
          </a:p>
        </p:txBody>
      </p:sp>
      <p:sp>
        <p:nvSpPr>
          <p:cNvPr id="23" name="Text Placeholder 9">
            <a:extLst>
              <a:ext uri="{FF2B5EF4-FFF2-40B4-BE49-F238E27FC236}">
                <a16:creationId xmlns:a16="http://schemas.microsoft.com/office/drawing/2014/main" id="{3A5C340A-2146-884B-A052-B3971254AD6C}"/>
              </a:ext>
            </a:extLst>
          </p:cNvPr>
          <p:cNvSpPr>
            <a:spLocks noGrp="1"/>
          </p:cNvSpPr>
          <p:nvPr>
            <p:ph type="body" sz="quarter" idx="15" hasCustomPrompt="1"/>
          </p:nvPr>
        </p:nvSpPr>
        <p:spPr>
          <a:xfrm>
            <a:off x="623047" y="2186492"/>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2.</a:t>
            </a:r>
          </a:p>
        </p:txBody>
      </p:sp>
      <p:sp>
        <p:nvSpPr>
          <p:cNvPr id="24" name="Text Placeholder 9">
            <a:extLst>
              <a:ext uri="{FF2B5EF4-FFF2-40B4-BE49-F238E27FC236}">
                <a16:creationId xmlns:a16="http://schemas.microsoft.com/office/drawing/2014/main" id="{F0DE8F7E-E92E-EB4F-A479-D8A4A0FCBC9F}"/>
              </a:ext>
            </a:extLst>
          </p:cNvPr>
          <p:cNvSpPr>
            <a:spLocks noGrp="1"/>
          </p:cNvSpPr>
          <p:nvPr>
            <p:ph type="body" sz="quarter" idx="16" hasCustomPrompt="1"/>
          </p:nvPr>
        </p:nvSpPr>
        <p:spPr>
          <a:xfrm>
            <a:off x="623047" y="3360373"/>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3.</a:t>
            </a:r>
          </a:p>
        </p:txBody>
      </p:sp>
      <p:sp>
        <p:nvSpPr>
          <p:cNvPr id="25" name="Text Placeholder 9">
            <a:extLst>
              <a:ext uri="{FF2B5EF4-FFF2-40B4-BE49-F238E27FC236}">
                <a16:creationId xmlns:a16="http://schemas.microsoft.com/office/drawing/2014/main" id="{EB4BBB94-9302-F645-950C-1B1CB3B05F21}"/>
              </a:ext>
            </a:extLst>
          </p:cNvPr>
          <p:cNvSpPr>
            <a:spLocks noGrp="1"/>
          </p:cNvSpPr>
          <p:nvPr>
            <p:ph type="body" sz="quarter" idx="17" hasCustomPrompt="1"/>
          </p:nvPr>
        </p:nvSpPr>
        <p:spPr>
          <a:xfrm>
            <a:off x="623047" y="4487284"/>
            <a:ext cx="457200" cy="381000"/>
          </a:xfrm>
          <a:prstGeom prst="rect">
            <a:avLst/>
          </a:prstGeom>
        </p:spPr>
        <p:txBody>
          <a:bodyPr/>
          <a:lstStyle>
            <a:lvl1pPr marL="0" indent="0">
              <a:buNone/>
              <a:defRPr sz="2000">
                <a:solidFill>
                  <a:schemeClr val="bg1"/>
                </a:solidFill>
                <a:latin typeface="DM Sans" pitchFamily="2" charset="77"/>
              </a:defRPr>
            </a:lvl1pPr>
          </a:lstStyle>
          <a:p>
            <a:pPr lvl="0"/>
            <a:r>
              <a:rPr lang="en-US" dirty="0"/>
              <a:t>4.</a:t>
            </a:r>
          </a:p>
        </p:txBody>
      </p:sp>
      <p:sp>
        <p:nvSpPr>
          <p:cNvPr id="29" name="Text Placeholder 9">
            <a:extLst>
              <a:ext uri="{FF2B5EF4-FFF2-40B4-BE49-F238E27FC236}">
                <a16:creationId xmlns:a16="http://schemas.microsoft.com/office/drawing/2014/main" id="{B917CB5D-38CC-8548-8F3A-075BF7E647E5}"/>
              </a:ext>
            </a:extLst>
          </p:cNvPr>
          <p:cNvSpPr>
            <a:spLocks noGrp="1"/>
          </p:cNvSpPr>
          <p:nvPr>
            <p:ph type="body" sz="quarter" idx="18" hasCustomPrompt="1"/>
          </p:nvPr>
        </p:nvSpPr>
        <p:spPr>
          <a:xfrm>
            <a:off x="851647" y="13029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0" name="Text Placeholder 9">
            <a:extLst>
              <a:ext uri="{FF2B5EF4-FFF2-40B4-BE49-F238E27FC236}">
                <a16:creationId xmlns:a16="http://schemas.microsoft.com/office/drawing/2014/main" id="{F31A04BB-61B0-2E43-A76B-3A2CE1560A9F}"/>
              </a:ext>
            </a:extLst>
          </p:cNvPr>
          <p:cNvSpPr>
            <a:spLocks noGrp="1"/>
          </p:cNvSpPr>
          <p:nvPr>
            <p:ph type="body" sz="quarter" idx="19" hasCustomPrompt="1"/>
          </p:nvPr>
        </p:nvSpPr>
        <p:spPr>
          <a:xfrm>
            <a:off x="851647" y="2186492"/>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1" name="Text Placeholder 9">
            <a:extLst>
              <a:ext uri="{FF2B5EF4-FFF2-40B4-BE49-F238E27FC236}">
                <a16:creationId xmlns:a16="http://schemas.microsoft.com/office/drawing/2014/main" id="{2449035A-9EB5-AD48-8EC5-E92E2F36C449}"/>
              </a:ext>
            </a:extLst>
          </p:cNvPr>
          <p:cNvSpPr>
            <a:spLocks noGrp="1"/>
          </p:cNvSpPr>
          <p:nvPr>
            <p:ph type="body" sz="quarter" idx="20" hasCustomPrompt="1"/>
          </p:nvPr>
        </p:nvSpPr>
        <p:spPr>
          <a:xfrm>
            <a:off x="851647" y="3360373"/>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32" name="Text Placeholder 9">
            <a:extLst>
              <a:ext uri="{FF2B5EF4-FFF2-40B4-BE49-F238E27FC236}">
                <a16:creationId xmlns:a16="http://schemas.microsoft.com/office/drawing/2014/main" id="{6B0DF808-618D-F04E-91DA-19DAA0CB7787}"/>
              </a:ext>
            </a:extLst>
          </p:cNvPr>
          <p:cNvSpPr>
            <a:spLocks noGrp="1"/>
          </p:cNvSpPr>
          <p:nvPr>
            <p:ph type="body" sz="quarter" idx="21" hasCustomPrompt="1"/>
          </p:nvPr>
        </p:nvSpPr>
        <p:spPr>
          <a:xfrm>
            <a:off x="851647" y="4487284"/>
            <a:ext cx="3886200" cy="807319"/>
          </a:xfrm>
          <a:prstGeom prst="rect">
            <a:avLst/>
          </a:prstGeom>
        </p:spPr>
        <p:txBody>
          <a:bodyPr/>
          <a:lstStyle>
            <a:lvl1pPr marL="0" indent="0">
              <a:buNone/>
              <a:defRPr sz="2000" b="1">
                <a:solidFill>
                  <a:schemeClr val="bg1"/>
                </a:solidFill>
                <a:latin typeface="DM Sans" pitchFamily="2" charset="77"/>
              </a:defRPr>
            </a:lvl1pPr>
          </a:lstStyle>
          <a:p>
            <a:pPr lvl="0"/>
            <a:r>
              <a:rPr lang="en-US" dirty="0"/>
              <a:t>Content</a:t>
            </a:r>
          </a:p>
        </p:txBody>
      </p:sp>
      <p:sp>
        <p:nvSpPr>
          <p:cNvPr id="12" name="Text Placeholder 11">
            <a:extLst>
              <a:ext uri="{FF2B5EF4-FFF2-40B4-BE49-F238E27FC236}">
                <a16:creationId xmlns:a16="http://schemas.microsoft.com/office/drawing/2014/main" id="{57F2D45A-7F7C-D74E-9DEE-84EB5991AE6C}"/>
              </a:ext>
            </a:extLst>
          </p:cNvPr>
          <p:cNvSpPr>
            <a:spLocks noGrp="1"/>
          </p:cNvSpPr>
          <p:nvPr>
            <p:ph type="body" sz="quarter" idx="22" hasCustomPrompt="1"/>
          </p:nvPr>
        </p:nvSpPr>
        <p:spPr>
          <a:xfrm>
            <a:off x="5213495" y="1345041"/>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7" name="Text Placeholder 11">
            <a:extLst>
              <a:ext uri="{FF2B5EF4-FFF2-40B4-BE49-F238E27FC236}">
                <a16:creationId xmlns:a16="http://schemas.microsoft.com/office/drawing/2014/main" id="{4CFFB759-34FF-EC44-9EAC-EB96B773AB69}"/>
              </a:ext>
            </a:extLst>
          </p:cNvPr>
          <p:cNvSpPr>
            <a:spLocks noGrp="1"/>
          </p:cNvSpPr>
          <p:nvPr>
            <p:ph type="body" sz="quarter" idx="23" hasCustomPrompt="1"/>
          </p:nvPr>
        </p:nvSpPr>
        <p:spPr>
          <a:xfrm>
            <a:off x="5213495" y="230130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38" name="Text Placeholder 11">
            <a:extLst>
              <a:ext uri="{FF2B5EF4-FFF2-40B4-BE49-F238E27FC236}">
                <a16:creationId xmlns:a16="http://schemas.microsoft.com/office/drawing/2014/main" id="{E0E70CB8-0060-CC45-8CBB-E7A05D414337}"/>
              </a:ext>
            </a:extLst>
          </p:cNvPr>
          <p:cNvSpPr>
            <a:spLocks noGrp="1"/>
          </p:cNvSpPr>
          <p:nvPr>
            <p:ph type="body" sz="quarter" idx="24" hasCustomPrompt="1"/>
          </p:nvPr>
        </p:nvSpPr>
        <p:spPr>
          <a:xfrm>
            <a:off x="5213495" y="3467169"/>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40" name="Text Placeholder 11">
            <a:extLst>
              <a:ext uri="{FF2B5EF4-FFF2-40B4-BE49-F238E27FC236}">
                <a16:creationId xmlns:a16="http://schemas.microsoft.com/office/drawing/2014/main" id="{4D9BCC97-C76A-984C-9CEE-2EA6F9BF8436}"/>
              </a:ext>
            </a:extLst>
          </p:cNvPr>
          <p:cNvSpPr>
            <a:spLocks noGrp="1"/>
          </p:cNvSpPr>
          <p:nvPr>
            <p:ph type="body" sz="quarter" idx="25" hasCustomPrompt="1"/>
          </p:nvPr>
        </p:nvSpPr>
        <p:spPr>
          <a:xfrm>
            <a:off x="5213495" y="4608518"/>
            <a:ext cx="5105400" cy="296863"/>
          </a:xfrm>
          <a:prstGeom prst="rect">
            <a:avLst/>
          </a:prstGeom>
        </p:spPr>
        <p:txBody>
          <a:bodyPr/>
          <a:lstStyle>
            <a:lvl1pPr marL="0" indent="0">
              <a:buNone/>
              <a:defRPr sz="1500" b="1">
                <a:solidFill>
                  <a:schemeClr val="bg1"/>
                </a:solidFill>
                <a:latin typeface="DM Sans" pitchFamily="2" charset="77"/>
              </a:defRPr>
            </a:lvl1pPr>
          </a:lstStyle>
          <a:p>
            <a:pPr lvl="0"/>
            <a:r>
              <a:rPr lang="en-US" dirty="0"/>
              <a:t>Content</a:t>
            </a:r>
          </a:p>
        </p:txBody>
      </p:sp>
      <p:sp>
        <p:nvSpPr>
          <p:cNvPr id="15" name="Text Placeholder 14">
            <a:extLst>
              <a:ext uri="{FF2B5EF4-FFF2-40B4-BE49-F238E27FC236}">
                <a16:creationId xmlns:a16="http://schemas.microsoft.com/office/drawing/2014/main" id="{C820B689-682E-434E-AE5D-B902463147E1}"/>
              </a:ext>
            </a:extLst>
          </p:cNvPr>
          <p:cNvSpPr>
            <a:spLocks noGrp="1"/>
          </p:cNvSpPr>
          <p:nvPr>
            <p:ph type="body" sz="quarter" idx="26" hasCustomPrompt="1"/>
          </p:nvPr>
        </p:nvSpPr>
        <p:spPr>
          <a:xfrm>
            <a:off x="5195047" y="1655156"/>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1" name="Text Placeholder 14">
            <a:extLst>
              <a:ext uri="{FF2B5EF4-FFF2-40B4-BE49-F238E27FC236}">
                <a16:creationId xmlns:a16="http://schemas.microsoft.com/office/drawing/2014/main" id="{61D0C5D5-394E-804A-B484-B8B73208B920}"/>
              </a:ext>
            </a:extLst>
          </p:cNvPr>
          <p:cNvSpPr>
            <a:spLocks noGrp="1"/>
          </p:cNvSpPr>
          <p:nvPr>
            <p:ph type="body" sz="quarter" idx="27" hasCustomPrompt="1"/>
          </p:nvPr>
        </p:nvSpPr>
        <p:spPr>
          <a:xfrm>
            <a:off x="5195047" y="2616602"/>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3" name="Text Placeholder 14">
            <a:extLst>
              <a:ext uri="{FF2B5EF4-FFF2-40B4-BE49-F238E27FC236}">
                <a16:creationId xmlns:a16="http://schemas.microsoft.com/office/drawing/2014/main" id="{4B3E709F-9454-FD4F-B707-40650F5B007C}"/>
              </a:ext>
            </a:extLst>
          </p:cNvPr>
          <p:cNvSpPr>
            <a:spLocks noGrp="1"/>
          </p:cNvSpPr>
          <p:nvPr>
            <p:ph type="body" sz="quarter" idx="28" hasCustomPrompt="1"/>
          </p:nvPr>
        </p:nvSpPr>
        <p:spPr>
          <a:xfrm>
            <a:off x="5195047" y="3797831"/>
            <a:ext cx="5121275" cy="544512"/>
          </a:xfrm>
          <a:prstGeom prst="rect">
            <a:avLst/>
          </a:prstGeom>
        </p:spPr>
        <p:txBody>
          <a:bodyPr/>
          <a:lstStyle>
            <a:lvl1pPr marL="285750" indent="-285750">
              <a:lnSpc>
                <a:spcPts val="700"/>
              </a:lnSpc>
              <a:buClr>
                <a:srgbClr val="04E3FF"/>
              </a:buClr>
              <a:buFont typeface="Arial" panose="020B0604020202020204" pitchFamily="34" charset="0"/>
              <a:buChar char="•"/>
              <a:defRPr lang="en-US" sz="1500" kern="1200" dirty="0">
                <a:solidFill>
                  <a:schemeClr val="bg1"/>
                </a:solidFill>
                <a:latin typeface="DM Sans" pitchFamily="2" charset="77"/>
                <a:ea typeface="+mn-ea"/>
                <a:cs typeface="+mn-cs"/>
              </a:defRPr>
            </a:lvl1pPr>
          </a:lstStyle>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1</a:t>
            </a:r>
          </a:p>
          <a:p>
            <a:pPr marL="117475" lvl="0" indent="-117475" algn="l" defTabSz="914400" rtl="0" eaLnBrk="1" latinLnBrk="0" hangingPunct="1">
              <a:lnSpc>
                <a:spcPts val="700"/>
              </a:lnSpc>
              <a:spcBef>
                <a:spcPts val="1000"/>
              </a:spcBef>
              <a:buClr>
                <a:srgbClr val="04E3FF"/>
              </a:buClr>
              <a:buFont typeface="Arial" panose="020B0604020202020204" pitchFamily="34" charset="0"/>
              <a:buChar char="•"/>
              <a:tabLst/>
            </a:pPr>
            <a:r>
              <a:rPr lang="en-US" dirty="0"/>
              <a:t>Bullet 2</a:t>
            </a:r>
          </a:p>
        </p:txBody>
      </p:sp>
      <p:sp>
        <p:nvSpPr>
          <p:cNvPr id="44" name="Text Placeholder 14">
            <a:extLst>
              <a:ext uri="{FF2B5EF4-FFF2-40B4-BE49-F238E27FC236}">
                <a16:creationId xmlns:a16="http://schemas.microsoft.com/office/drawing/2014/main" id="{D858BA47-0670-974B-BAE8-B09A6D1F1401}"/>
              </a:ext>
            </a:extLst>
          </p:cNvPr>
          <p:cNvSpPr>
            <a:spLocks noGrp="1"/>
          </p:cNvSpPr>
          <p:nvPr>
            <p:ph type="body" sz="quarter" idx="29" hasCustomPrompt="1"/>
          </p:nvPr>
        </p:nvSpPr>
        <p:spPr>
          <a:xfrm>
            <a:off x="5195047" y="4929692"/>
            <a:ext cx="5121275" cy="544512"/>
          </a:xfrm>
          <a:prstGeom prst="rect">
            <a:avLst/>
          </a:prstGeom>
        </p:spPr>
        <p:txBody>
          <a:bodyPr/>
          <a:lstStyle>
            <a:lvl1pPr marL="117475" indent="-117475">
              <a:lnSpc>
                <a:spcPts val="700"/>
              </a:lnSpc>
              <a:buClr>
                <a:srgbClr val="04E3FF"/>
              </a:buClr>
              <a:buFont typeface="Arial" panose="020B0604020202020204" pitchFamily="34" charset="0"/>
              <a:buChar char="•"/>
              <a:tabLst/>
              <a:defRPr sz="1500">
                <a:solidFill>
                  <a:schemeClr val="bg1"/>
                </a:solidFill>
                <a:latin typeface="DM Sans" pitchFamily="2" charset="77"/>
              </a:defRPr>
            </a:lvl1pPr>
          </a:lstStyle>
          <a:p>
            <a:pPr lvl="0"/>
            <a:r>
              <a:rPr lang="en-US" dirty="0"/>
              <a:t>Bullet 1</a:t>
            </a:r>
          </a:p>
          <a:p>
            <a:pPr lvl="0"/>
            <a:r>
              <a:rPr lang="en-US" dirty="0"/>
              <a:t>Bullet 2</a:t>
            </a:r>
          </a:p>
        </p:txBody>
      </p:sp>
    </p:spTree>
    <p:extLst>
      <p:ext uri="{BB962C8B-B14F-4D97-AF65-F5344CB8AC3E}">
        <p14:creationId xmlns:p14="http://schemas.microsoft.com/office/powerpoint/2010/main" val="1430055826"/>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47" Type="http://schemas.openxmlformats.org/officeDocument/2006/relationships/slideLayout" Target="../slideLayouts/slideLayout88.xml"/><Relationship Id="rId50" Type="http://schemas.openxmlformats.org/officeDocument/2006/relationships/slideLayout" Target="../slideLayouts/slideLayout91.xml"/><Relationship Id="rId55" Type="http://schemas.openxmlformats.org/officeDocument/2006/relationships/slideLayout" Target="../slideLayouts/slideLayout96.xml"/><Relationship Id="rId63" Type="http://schemas.openxmlformats.org/officeDocument/2006/relationships/image" Target="../media/image7.jpeg"/><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54" Type="http://schemas.openxmlformats.org/officeDocument/2006/relationships/slideLayout" Target="../slideLayouts/slideLayout95.xml"/><Relationship Id="rId62" Type="http://schemas.openxmlformats.org/officeDocument/2006/relationships/image" Target="../media/image6.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45" Type="http://schemas.openxmlformats.org/officeDocument/2006/relationships/slideLayout" Target="../slideLayouts/slideLayout86.xml"/><Relationship Id="rId53" Type="http://schemas.openxmlformats.org/officeDocument/2006/relationships/slideLayout" Target="../slideLayouts/slideLayout94.xml"/><Relationship Id="rId58" Type="http://schemas.openxmlformats.org/officeDocument/2006/relationships/slideLayout" Target="../slideLayouts/slideLayout99.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49" Type="http://schemas.openxmlformats.org/officeDocument/2006/relationships/slideLayout" Target="../slideLayouts/slideLayout90.xml"/><Relationship Id="rId57" Type="http://schemas.openxmlformats.org/officeDocument/2006/relationships/slideLayout" Target="../slideLayouts/slideLayout98.xml"/><Relationship Id="rId61" Type="http://schemas.openxmlformats.org/officeDocument/2006/relationships/theme" Target="../theme/theme3.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slideLayout" Target="../slideLayouts/slideLayout85.xml"/><Relationship Id="rId52" Type="http://schemas.openxmlformats.org/officeDocument/2006/relationships/slideLayout" Target="../slideLayouts/slideLayout93.xml"/><Relationship Id="rId60" Type="http://schemas.openxmlformats.org/officeDocument/2006/relationships/slideLayout" Target="../slideLayouts/slideLayout10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48" Type="http://schemas.openxmlformats.org/officeDocument/2006/relationships/slideLayout" Target="../slideLayouts/slideLayout89.xml"/><Relationship Id="rId56" Type="http://schemas.openxmlformats.org/officeDocument/2006/relationships/slideLayout" Target="../slideLayouts/slideLayout97.xml"/><Relationship Id="rId8" Type="http://schemas.openxmlformats.org/officeDocument/2006/relationships/slideLayout" Target="../slideLayouts/slideLayout49.xml"/><Relationship Id="rId51" Type="http://schemas.openxmlformats.org/officeDocument/2006/relationships/slideLayout" Target="../slideLayouts/slideLayout92.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 Id="rId46" Type="http://schemas.openxmlformats.org/officeDocument/2006/relationships/slideLayout" Target="../slideLayouts/slideLayout87.xml"/><Relationship Id="rId59" Type="http://schemas.openxmlformats.org/officeDocument/2006/relationships/slideLayout" Target="../slideLayouts/slideLayout10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slideLayout" Target="../slideLayouts/slideLayout114.xml"/><Relationship Id="rId18" Type="http://schemas.openxmlformats.org/officeDocument/2006/relationships/slideLayout" Target="../slideLayouts/slideLayout119.xml"/><Relationship Id="rId26" Type="http://schemas.openxmlformats.org/officeDocument/2006/relationships/slideLayout" Target="../slideLayouts/slideLayout127.xml"/><Relationship Id="rId3" Type="http://schemas.openxmlformats.org/officeDocument/2006/relationships/slideLayout" Target="../slideLayouts/slideLayout104.xml"/><Relationship Id="rId21" Type="http://schemas.openxmlformats.org/officeDocument/2006/relationships/slideLayout" Target="../slideLayouts/slideLayout122.xml"/><Relationship Id="rId7" Type="http://schemas.openxmlformats.org/officeDocument/2006/relationships/slideLayout" Target="../slideLayouts/slideLayout108.xml"/><Relationship Id="rId12" Type="http://schemas.openxmlformats.org/officeDocument/2006/relationships/slideLayout" Target="../slideLayouts/slideLayout113.xml"/><Relationship Id="rId17" Type="http://schemas.openxmlformats.org/officeDocument/2006/relationships/slideLayout" Target="../slideLayouts/slideLayout118.xml"/><Relationship Id="rId25" Type="http://schemas.openxmlformats.org/officeDocument/2006/relationships/slideLayout" Target="../slideLayouts/slideLayout126.xml"/><Relationship Id="rId2" Type="http://schemas.openxmlformats.org/officeDocument/2006/relationships/slideLayout" Target="../slideLayouts/slideLayout103.xml"/><Relationship Id="rId16" Type="http://schemas.openxmlformats.org/officeDocument/2006/relationships/slideLayout" Target="../slideLayouts/slideLayout117.xml"/><Relationship Id="rId20" Type="http://schemas.openxmlformats.org/officeDocument/2006/relationships/slideLayout" Target="../slideLayouts/slideLayout121.xml"/><Relationship Id="rId29" Type="http://schemas.openxmlformats.org/officeDocument/2006/relationships/theme" Target="../theme/theme4.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24" Type="http://schemas.openxmlformats.org/officeDocument/2006/relationships/slideLayout" Target="../slideLayouts/slideLayout125.xml"/><Relationship Id="rId5" Type="http://schemas.openxmlformats.org/officeDocument/2006/relationships/slideLayout" Target="../slideLayouts/slideLayout106.xml"/><Relationship Id="rId15" Type="http://schemas.openxmlformats.org/officeDocument/2006/relationships/slideLayout" Target="../slideLayouts/slideLayout116.xml"/><Relationship Id="rId23" Type="http://schemas.openxmlformats.org/officeDocument/2006/relationships/slideLayout" Target="../slideLayouts/slideLayout124.xml"/><Relationship Id="rId28" Type="http://schemas.openxmlformats.org/officeDocument/2006/relationships/slideLayout" Target="../slideLayouts/slideLayout129.xml"/><Relationship Id="rId10" Type="http://schemas.openxmlformats.org/officeDocument/2006/relationships/slideLayout" Target="../slideLayouts/slideLayout111.xml"/><Relationship Id="rId19" Type="http://schemas.openxmlformats.org/officeDocument/2006/relationships/slideLayout" Target="../slideLayouts/slideLayout120.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slideLayout" Target="../slideLayouts/slideLayout115.xml"/><Relationship Id="rId22" Type="http://schemas.openxmlformats.org/officeDocument/2006/relationships/slideLayout" Target="../slideLayouts/slideLayout123.xml"/><Relationship Id="rId27" Type="http://schemas.openxmlformats.org/officeDocument/2006/relationships/slideLayout" Target="../slideLayouts/slideLayout128.xml"/><Relationship Id="rId30" Type="http://schemas.openxmlformats.org/officeDocument/2006/relationships/image" Target="../media/image1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image" Target="../media/image18.jpeg"/><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theme" Target="../theme/theme5.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072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2" name="Picture 1" descr="Blue Cross Blue Shield of Massachusetts Logo">
            <a:extLst>
              <a:ext uri="{FF2B5EF4-FFF2-40B4-BE49-F238E27FC236}">
                <a16:creationId xmlns:a16="http://schemas.microsoft.com/office/drawing/2014/main" id="{6333E655-5EE8-25C9-1155-81BAB215A117}"/>
              </a:ext>
            </a:extLst>
          </p:cNvPr>
          <p:cNvPicPr preferRelativeResize="0">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20448271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701" r:id="rId28"/>
    <p:sldLayoutId id="2147483702"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1085E1E0-B375-A34F-84D6-8B0008B08D76}"/>
              </a:ext>
            </a:extLst>
          </p:cNvPr>
          <p:cNvPicPr>
            <a:picLocks noChangeAspect="1"/>
          </p:cNvPicPr>
          <p:nvPr userDrawn="1"/>
        </p:nvPicPr>
        <p:blipFill>
          <a:blip r:embed="rId6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7A1E857-87D4-374B-86F4-E6105E6603D3}"/>
              </a:ext>
            </a:extLst>
          </p:cNvPr>
          <p:cNvSpPr txBox="1"/>
          <p:nvPr userDrawn="1"/>
        </p:nvSpPr>
        <p:spPr>
          <a:xfrm>
            <a:off x="11324224" y="6474023"/>
            <a:ext cx="562976" cy="307777"/>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4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01FF846B-0BB9-E94C-BAF5-CE34A731AEDC}"/>
              </a:ext>
            </a:extLst>
          </p:cNvPr>
          <p:cNvPicPr>
            <a:picLocks noChangeAspect="1"/>
          </p:cNvPicPr>
          <p:nvPr userDrawn="1"/>
        </p:nvPicPr>
        <p:blipFill>
          <a:blip r:embed="rId63" cstate="print">
            <a:extLst>
              <a:ext uri="{28A0092B-C50C-407E-A947-70E740481C1C}">
                <a14:useLocalDpi xmlns:a14="http://schemas.microsoft.com/office/drawing/2010/main" val="0"/>
              </a:ext>
            </a:extLst>
          </a:blip>
          <a:stretch>
            <a:fillRect/>
          </a:stretch>
        </p:blipFill>
        <p:spPr>
          <a:xfrm>
            <a:off x="10415016" y="420624"/>
            <a:ext cx="1243584" cy="472821"/>
          </a:xfrm>
          <a:prstGeom prst="rect">
            <a:avLst/>
          </a:prstGeom>
        </p:spPr>
      </p:pic>
      <p:sp>
        <p:nvSpPr>
          <p:cNvPr id="6" name="TextBox 5">
            <a:extLst>
              <a:ext uri="{FF2B5EF4-FFF2-40B4-BE49-F238E27FC236}">
                <a16:creationId xmlns:a16="http://schemas.microsoft.com/office/drawing/2014/main" id="{46860578-309B-724F-AE96-6AE604F9A3B2}"/>
              </a:ext>
            </a:extLst>
          </p:cNvPr>
          <p:cNvSpPr txBox="1"/>
          <p:nvPr userDrawn="1"/>
        </p:nvSpPr>
        <p:spPr>
          <a:xfrm>
            <a:off x="6858000" y="6477000"/>
            <a:ext cx="3829573"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75584C0-F9DE-3245-9376-77C6447CE71A}"/>
              </a:ext>
            </a:extLst>
          </p:cNvPr>
          <p:cNvSpPr/>
          <p:nvPr userDrawn="1"/>
        </p:nvSpPr>
        <p:spPr>
          <a:xfrm>
            <a:off x="5358384" y="66294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DM Sans" pitchFamily="2" charset="0"/>
              </a:rPr>
              <a:t>Blue Cross Blue Shield of Massachusetts is an Independent Licensee of the Blue Cross and Blue Shield Association.</a:t>
            </a:r>
            <a:endParaRPr lang="en-US" sz="550" dirty="0">
              <a:latin typeface="DM Sans" pitchFamily="2" charset="0"/>
            </a:endParaRPr>
          </a:p>
        </p:txBody>
      </p:sp>
    </p:spTree>
    <p:extLst>
      <p:ext uri="{BB962C8B-B14F-4D97-AF65-F5344CB8AC3E}">
        <p14:creationId xmlns:p14="http://schemas.microsoft.com/office/powerpoint/2010/main" val="9691014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84">
          <p15:clr>
            <a:srgbClr val="F26B43"/>
          </p15:clr>
        </p15:guide>
        <p15:guide id="3" orient="horz" pos="422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875428D-4C5C-A849-9B5B-866A00438A2A}"/>
              </a:ext>
            </a:extLst>
          </p:cNvPr>
          <p:cNvSpPr txBox="1"/>
          <p:nvPr userDrawn="1"/>
        </p:nvSpPr>
        <p:spPr>
          <a:xfrm>
            <a:off x="11405978" y="6474023"/>
            <a:ext cx="481222"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D05BBB-0E6C-45FC-B6AD-A481CDED7F75}" type="slidenum">
              <a:rPr kumimoji="0" lang="en-US" sz="1000" b="0" i="0" u="none" strike="noStrike" kern="1200" cap="none" spc="300" normalizeH="0" baseline="0" noProof="0">
                <a:ln>
                  <a:noFill/>
                </a:ln>
                <a:solidFill>
                  <a:schemeClr val="bg1"/>
                </a:solidFill>
                <a:effectLst/>
                <a:uLnTx/>
                <a:uFillTx/>
                <a:latin typeface="DM Sans Medium" pitchFamily="2" charset="77"/>
                <a:ea typeface="Tahoma" panose="020B0604030504040204" pitchFamily="34" charset="0"/>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DM Sans Medium" pitchFamily="2" charset="77"/>
              <a:ea typeface="Tahoma" panose="020B060403050404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1808B6-F8CC-5041-A2DB-E51A230E32A8}"/>
              </a:ext>
            </a:extLst>
          </p:cNvPr>
          <p:cNvSpPr txBox="1"/>
          <p:nvPr userDrawn="1"/>
        </p:nvSpPr>
        <p:spPr>
          <a:xfrm>
            <a:off x="3330799" y="6324600"/>
            <a:ext cx="7316105" cy="12311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BLUE CROSS BLUE SHIELD OF MASSACHUSETTS |</a:t>
            </a:r>
            <a:r>
              <a:rPr kumimoji="0" lang="en-US" sz="800" b="0" i="0" u="none" strike="noStrike" kern="1200" cap="none" spc="30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rPr>
              <a:t> CONFIDENTIAL – NOT FOR DISTRIBUTION</a:t>
            </a:r>
            <a:endParaRPr kumimoji="0" lang="en-US" sz="800" b="0" i="0" u="none" strike="noStrike" kern="1200" cap="none" spc="0" normalizeH="0" baseline="0" noProof="0" dirty="0">
              <a:ln>
                <a:noFill/>
              </a:ln>
              <a:solidFill>
                <a:schemeClr val="bg1">
                  <a:lumMod val="50000"/>
                </a:schemeClr>
              </a:solidFill>
              <a:effectLst/>
              <a:uLnTx/>
              <a:uFillTx/>
              <a:latin typeface="DM Sans" pitchFamily="2" charset="77"/>
              <a:ea typeface="Tahoma" panose="020B060403050404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19CF78B-8C05-4A4A-80E3-5AA1D8D510F2}"/>
              </a:ext>
            </a:extLst>
          </p:cNvPr>
          <p:cNvSpPr/>
          <p:nvPr userDrawn="1"/>
        </p:nvSpPr>
        <p:spPr>
          <a:xfrm>
            <a:off x="5358384" y="6553200"/>
            <a:ext cx="5257800" cy="84639"/>
          </a:xfrm>
          <a:prstGeom prst="rect">
            <a:avLst/>
          </a:prstGeom>
        </p:spPr>
        <p:txBody>
          <a:bodyPr wrap="square" lIns="0" tIns="0" rIns="0" bIns="0">
            <a:spAutoFit/>
          </a:bodyPr>
          <a:lstStyle/>
          <a:p>
            <a:pPr marL="0" indent="0" algn="r">
              <a:tabLst>
                <a:tab pos="2566988" algn="l"/>
              </a:tabLst>
            </a:pPr>
            <a:r>
              <a:rPr lang="en-US" sz="550" b="0" i="0" u="none" strike="noStrike" dirty="0">
                <a:solidFill>
                  <a:srgbClr val="999999"/>
                </a:solidFill>
                <a:effectLst/>
                <a:latin typeface="Roboto" charset="0"/>
              </a:rPr>
              <a:t>Blue Cross Blue Shield of Massachusetts is an Independent Licensee of the Blue Cross and Blue Shield Association.</a:t>
            </a:r>
            <a:endParaRPr lang="en-US" sz="550" dirty="0"/>
          </a:p>
        </p:txBody>
      </p:sp>
      <p:pic>
        <p:nvPicPr>
          <p:cNvPr id="2" name="Picture 1" descr="Blue Cross Blue Shield of Massachusetts Logo">
            <a:extLst>
              <a:ext uri="{FF2B5EF4-FFF2-40B4-BE49-F238E27FC236}">
                <a16:creationId xmlns:a16="http://schemas.microsoft.com/office/drawing/2014/main" id="{6333E655-5EE8-25C9-1155-81BAB215A117}"/>
              </a:ext>
            </a:extLst>
          </p:cNvPr>
          <p:cNvPicPr preferRelativeResize="0">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0460736" y="411480"/>
            <a:ext cx="1181708" cy="476975"/>
          </a:xfrm>
          <a:prstGeom prst="rect">
            <a:avLst/>
          </a:prstGeom>
        </p:spPr>
      </p:pic>
    </p:spTree>
    <p:extLst>
      <p:ext uri="{BB962C8B-B14F-4D97-AF65-F5344CB8AC3E}">
        <p14:creationId xmlns:p14="http://schemas.microsoft.com/office/powerpoint/2010/main" val="171573546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 id="2147483784" r:id="rId20"/>
    <p:sldLayoutId id="2147483785" r:id="rId21"/>
    <p:sldLayoutId id="2147483786" r:id="rId22"/>
    <p:sldLayoutId id="2147483787" r:id="rId23"/>
    <p:sldLayoutId id="2147483788" r:id="rId24"/>
    <p:sldLayoutId id="2147483789" r:id="rId25"/>
    <p:sldLayoutId id="2147483790" r:id="rId26"/>
    <p:sldLayoutId id="2147483791" r:id="rId27"/>
    <p:sldLayoutId id="2147483793"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40">
          <p15:clr>
            <a:srgbClr val="F26B43"/>
          </p15:clr>
        </p15:guide>
        <p15:guide id="2" pos="3840">
          <p15:clr>
            <a:srgbClr val="F26B43"/>
          </p15:clr>
        </p15:guide>
        <p15:guide id="4" pos="7296">
          <p15:clr>
            <a:srgbClr val="F26B43"/>
          </p15:clr>
        </p15:guide>
        <p15:guide id="6" orient="horz" pos="1104">
          <p15:clr>
            <a:srgbClr val="F26B43"/>
          </p15:clr>
        </p15:guide>
        <p15:guide id="7" pos="432">
          <p15:clr>
            <a:srgbClr val="F26B43"/>
          </p15:clr>
        </p15:guide>
        <p15:guide id="8" orient="horz" pos="384">
          <p15:clr>
            <a:srgbClr val="F26B43"/>
          </p15:clr>
        </p15:guide>
        <p15:guide id="9" orient="horz" pos="624">
          <p15:clr>
            <a:srgbClr val="F26B43"/>
          </p15:clr>
        </p15:guide>
        <p15:guide id="10"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descr="bcbsma_new_3005_30bk">
            <a:extLst>
              <a:ext uri="{FF2B5EF4-FFF2-40B4-BE49-F238E27FC236}">
                <a16:creationId xmlns:a16="http://schemas.microsoft.com/office/drawing/2014/main" id="{95B343DF-6FC7-624E-10E9-EF388BCACFF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058400" y="357188"/>
            <a:ext cx="192193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2">
            <a:extLst>
              <a:ext uri="{FF2B5EF4-FFF2-40B4-BE49-F238E27FC236}">
                <a16:creationId xmlns:a16="http://schemas.microsoft.com/office/drawing/2014/main" id="{FBA9244B-EBB0-0744-BB5D-A08C7355DCD3}"/>
              </a:ext>
            </a:extLst>
          </p:cNvPr>
          <p:cNvSpPr>
            <a:spLocks noGrp="1" noChangeArrowheads="1"/>
          </p:cNvSpPr>
          <p:nvPr>
            <p:ph type="body" idx="1"/>
          </p:nvPr>
        </p:nvSpPr>
        <p:spPr bwMode="auto">
          <a:xfrm>
            <a:off x="609600" y="1447800"/>
            <a:ext cx="11294533"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1"/>
            <a:r>
              <a:rPr lang="en-US" altLang="en-US"/>
              <a:t>Third level</a:t>
            </a:r>
          </a:p>
        </p:txBody>
      </p:sp>
      <p:sp>
        <p:nvSpPr>
          <p:cNvPr id="1028" name="Rectangle 13">
            <a:extLst>
              <a:ext uri="{FF2B5EF4-FFF2-40B4-BE49-F238E27FC236}">
                <a16:creationId xmlns:a16="http://schemas.microsoft.com/office/drawing/2014/main" id="{E081FCF5-D9D4-585B-DCE4-184C9396E822}"/>
              </a:ext>
            </a:extLst>
          </p:cNvPr>
          <p:cNvSpPr>
            <a:spLocks noGrp="1" noChangeArrowheads="1"/>
          </p:cNvSpPr>
          <p:nvPr>
            <p:ph type="title"/>
          </p:nvPr>
        </p:nvSpPr>
        <p:spPr bwMode="auto">
          <a:xfrm>
            <a:off x="0" y="152400"/>
            <a:ext cx="985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bodyPr>
          <a:lstStyle/>
          <a:p>
            <a:pPr lvl="0"/>
            <a:r>
              <a:rPr lang="en-US" altLang="en-US"/>
              <a:t>Click To Edit Master Title Style</a:t>
            </a:r>
          </a:p>
        </p:txBody>
      </p:sp>
      <p:sp>
        <p:nvSpPr>
          <p:cNvPr id="1029" name="Line 16">
            <a:extLst>
              <a:ext uri="{FF2B5EF4-FFF2-40B4-BE49-F238E27FC236}">
                <a16:creationId xmlns:a16="http://schemas.microsoft.com/office/drawing/2014/main" id="{37E39B7F-5421-0903-1AFD-485397887A2B}"/>
              </a:ext>
            </a:extLst>
          </p:cNvPr>
          <p:cNvSpPr>
            <a:spLocks noChangeShapeType="1"/>
          </p:cNvSpPr>
          <p:nvPr/>
        </p:nvSpPr>
        <p:spPr bwMode="auto">
          <a:xfrm>
            <a:off x="9855200" y="0"/>
            <a:ext cx="0" cy="1219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30" name="Line 17">
            <a:extLst>
              <a:ext uri="{FF2B5EF4-FFF2-40B4-BE49-F238E27FC236}">
                <a16:creationId xmlns:a16="http://schemas.microsoft.com/office/drawing/2014/main" id="{303E2DF6-7728-7DBC-52D6-1F53C1E21841}"/>
              </a:ext>
            </a:extLst>
          </p:cNvPr>
          <p:cNvSpPr>
            <a:spLocks noChangeShapeType="1"/>
          </p:cNvSpPr>
          <p:nvPr/>
        </p:nvSpPr>
        <p:spPr bwMode="auto">
          <a:xfrm>
            <a:off x="0" y="6629400"/>
            <a:ext cx="12192000" cy="0"/>
          </a:xfrm>
          <a:prstGeom prst="line">
            <a:avLst/>
          </a:prstGeom>
          <a:noFill/>
          <a:ln w="6350">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31" name="Text Box 20">
            <a:extLst>
              <a:ext uri="{FF2B5EF4-FFF2-40B4-BE49-F238E27FC236}">
                <a16:creationId xmlns:a16="http://schemas.microsoft.com/office/drawing/2014/main" id="{4A70BBF8-56D9-4B41-8595-BD74064BDD79}"/>
              </a:ext>
            </a:extLst>
          </p:cNvPr>
          <p:cNvSpPr txBox="1">
            <a:spLocks noChangeArrowheads="1"/>
          </p:cNvSpPr>
          <p:nvPr/>
        </p:nvSpPr>
        <p:spPr bwMode="auto">
          <a:xfrm>
            <a:off x="313267" y="6650039"/>
            <a:ext cx="15440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Narrow" panose="020B0606020202030204" pitchFamily="34" charset="0"/>
                <a:ea typeface="ＭＳ Ｐゴシック" panose="020B0600070205080204" pitchFamily="34" charset="-128"/>
              </a:defRPr>
            </a:lvl1pPr>
            <a:lvl2pPr marL="742950" indent="-285750" eaLnBrk="0" hangingPunct="0">
              <a:defRPr sz="2400">
                <a:solidFill>
                  <a:schemeClr val="tx1"/>
                </a:solidFill>
                <a:latin typeface="Arial Narrow" panose="020B0606020202030204" pitchFamily="34" charset="0"/>
                <a:ea typeface="ＭＳ Ｐゴシック" panose="020B0600070205080204" pitchFamily="34" charset="-128"/>
              </a:defRPr>
            </a:lvl2pPr>
            <a:lvl3pPr marL="1143000" indent="-228600" eaLnBrk="0" hangingPunct="0">
              <a:defRPr sz="2400">
                <a:solidFill>
                  <a:schemeClr val="tx1"/>
                </a:solidFill>
                <a:latin typeface="Arial Narrow" panose="020B0606020202030204" pitchFamily="34" charset="0"/>
                <a:ea typeface="ＭＳ Ｐゴシック" panose="020B0600070205080204" pitchFamily="34" charset="-128"/>
              </a:defRPr>
            </a:lvl3pPr>
            <a:lvl4pPr marL="1600200" indent="-228600" eaLnBrk="0" hangingPunct="0">
              <a:defRPr sz="2400">
                <a:solidFill>
                  <a:schemeClr val="tx1"/>
                </a:solidFill>
                <a:latin typeface="Arial Narrow" panose="020B0606020202030204" pitchFamily="34" charset="0"/>
                <a:ea typeface="ＭＳ Ｐゴシック" panose="020B0600070205080204" pitchFamily="34" charset="-128"/>
              </a:defRPr>
            </a:lvl4pPr>
            <a:lvl5pPr marL="2057400" indent="-228600" eaLnBrk="0" hangingPunct="0">
              <a:defRPr sz="2400">
                <a:solidFill>
                  <a:schemeClr val="tx1"/>
                </a:solidFill>
                <a:latin typeface="Arial Narrow" panose="020B060602020203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ea typeface="ＭＳ Ｐゴシック" panose="020B0600070205080204" pitchFamily="34" charset="-128"/>
              </a:defRPr>
            </a:lvl9pPr>
          </a:lstStyle>
          <a:p>
            <a:pPr>
              <a:defRPr/>
            </a:pPr>
            <a:r>
              <a:rPr lang="en-US" altLang="en-US" sz="700">
                <a:solidFill>
                  <a:schemeClr val="bg2"/>
                </a:solidFill>
              </a:rPr>
              <a:t>Blue Cross Blue Shield of Massachusetts</a:t>
            </a:r>
          </a:p>
        </p:txBody>
      </p:sp>
      <p:sp>
        <p:nvSpPr>
          <p:cNvPr id="1032" name="Line 22">
            <a:extLst>
              <a:ext uri="{FF2B5EF4-FFF2-40B4-BE49-F238E27FC236}">
                <a16:creationId xmlns:a16="http://schemas.microsoft.com/office/drawing/2014/main" id="{BBF5527F-B01E-EC16-BAA6-A6EF2D214282}"/>
              </a:ext>
            </a:extLst>
          </p:cNvPr>
          <p:cNvSpPr>
            <a:spLocks noChangeShapeType="1"/>
          </p:cNvSpPr>
          <p:nvPr/>
        </p:nvSpPr>
        <p:spPr bwMode="auto">
          <a:xfrm>
            <a:off x="0" y="152400"/>
            <a:ext cx="12192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
        <p:nvSpPr>
          <p:cNvPr id="1033" name="Line 23">
            <a:extLst>
              <a:ext uri="{FF2B5EF4-FFF2-40B4-BE49-F238E27FC236}">
                <a16:creationId xmlns:a16="http://schemas.microsoft.com/office/drawing/2014/main" id="{D43521EF-F782-59F4-EC05-DB2B4781B942}"/>
              </a:ext>
            </a:extLst>
          </p:cNvPr>
          <p:cNvSpPr>
            <a:spLocks noChangeShapeType="1"/>
          </p:cNvSpPr>
          <p:nvPr/>
        </p:nvSpPr>
        <p:spPr bwMode="auto">
          <a:xfrm>
            <a:off x="0" y="1066800"/>
            <a:ext cx="1229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1800"/>
          </a:p>
        </p:txBody>
      </p:sp>
    </p:spTree>
    <p:extLst>
      <p:ext uri="{BB962C8B-B14F-4D97-AF65-F5344CB8AC3E}">
        <p14:creationId xmlns:p14="http://schemas.microsoft.com/office/powerpoint/2010/main" val="19484160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3200">
          <a:solidFill>
            <a:srgbClr val="0073B9"/>
          </a:solidFill>
          <a:latin typeface="+mj-lt"/>
          <a:ea typeface="ＭＳ Ｐゴシック" panose="020B0600070205080204" pitchFamily="34" charset="-128"/>
          <a:cs typeface="+mj-cs"/>
        </a:defRPr>
      </a:lvl1pPr>
      <a:lvl2pPr algn="ctr" rtl="0" eaLnBrk="0" fontAlgn="base" hangingPunct="0">
        <a:spcBef>
          <a:spcPct val="0"/>
        </a:spcBef>
        <a:spcAft>
          <a:spcPct val="0"/>
        </a:spcAft>
        <a:defRPr sz="3200">
          <a:solidFill>
            <a:srgbClr val="0073B9"/>
          </a:solidFill>
          <a:latin typeface="Arial Narrow" pitchFamily="1" charset="0"/>
          <a:ea typeface="ＭＳ Ｐゴシック" panose="020B0600070205080204" pitchFamily="34" charset="-128"/>
        </a:defRPr>
      </a:lvl2pPr>
      <a:lvl3pPr algn="ctr" rtl="0" eaLnBrk="0" fontAlgn="base" hangingPunct="0">
        <a:spcBef>
          <a:spcPct val="0"/>
        </a:spcBef>
        <a:spcAft>
          <a:spcPct val="0"/>
        </a:spcAft>
        <a:defRPr sz="3200">
          <a:solidFill>
            <a:srgbClr val="0073B9"/>
          </a:solidFill>
          <a:latin typeface="Arial Narrow" pitchFamily="1" charset="0"/>
          <a:ea typeface="ＭＳ Ｐゴシック" panose="020B0600070205080204" pitchFamily="34" charset="-128"/>
        </a:defRPr>
      </a:lvl3pPr>
      <a:lvl4pPr algn="ctr" rtl="0" eaLnBrk="0" fontAlgn="base" hangingPunct="0">
        <a:spcBef>
          <a:spcPct val="0"/>
        </a:spcBef>
        <a:spcAft>
          <a:spcPct val="0"/>
        </a:spcAft>
        <a:defRPr sz="3200">
          <a:solidFill>
            <a:srgbClr val="0073B9"/>
          </a:solidFill>
          <a:latin typeface="Arial Narrow" pitchFamily="1" charset="0"/>
          <a:ea typeface="ＭＳ Ｐゴシック" panose="020B0600070205080204" pitchFamily="34" charset="-128"/>
        </a:defRPr>
      </a:lvl4pPr>
      <a:lvl5pPr algn="ctr" rtl="0" eaLnBrk="0" fontAlgn="base" hangingPunct="0">
        <a:spcBef>
          <a:spcPct val="0"/>
        </a:spcBef>
        <a:spcAft>
          <a:spcPct val="0"/>
        </a:spcAft>
        <a:defRPr sz="3200">
          <a:solidFill>
            <a:srgbClr val="0073B9"/>
          </a:solidFill>
          <a:latin typeface="Arial Narrow" pitchFamily="1" charset="0"/>
          <a:ea typeface="ＭＳ Ｐゴシック" panose="020B0600070205080204" pitchFamily="34" charset="-128"/>
        </a:defRPr>
      </a:lvl5pPr>
      <a:lvl6pPr marL="457200" algn="ctr" rtl="0" fontAlgn="base">
        <a:spcBef>
          <a:spcPct val="0"/>
        </a:spcBef>
        <a:spcAft>
          <a:spcPct val="0"/>
        </a:spcAft>
        <a:defRPr sz="3200">
          <a:solidFill>
            <a:srgbClr val="0073B9"/>
          </a:solidFill>
          <a:latin typeface="Arial Narrow" pitchFamily="1" charset="0"/>
          <a:ea typeface="ＭＳ Ｐゴシック" pitchFamily="1" charset="-128"/>
        </a:defRPr>
      </a:lvl6pPr>
      <a:lvl7pPr marL="914400" algn="ctr" rtl="0" fontAlgn="base">
        <a:spcBef>
          <a:spcPct val="0"/>
        </a:spcBef>
        <a:spcAft>
          <a:spcPct val="0"/>
        </a:spcAft>
        <a:defRPr sz="3200">
          <a:solidFill>
            <a:srgbClr val="0073B9"/>
          </a:solidFill>
          <a:latin typeface="Arial Narrow" pitchFamily="1" charset="0"/>
          <a:ea typeface="ＭＳ Ｐゴシック" pitchFamily="1" charset="-128"/>
        </a:defRPr>
      </a:lvl7pPr>
      <a:lvl8pPr marL="1371600" algn="ctr" rtl="0" fontAlgn="base">
        <a:spcBef>
          <a:spcPct val="0"/>
        </a:spcBef>
        <a:spcAft>
          <a:spcPct val="0"/>
        </a:spcAft>
        <a:defRPr sz="3200">
          <a:solidFill>
            <a:srgbClr val="0073B9"/>
          </a:solidFill>
          <a:latin typeface="Arial Narrow" pitchFamily="1" charset="0"/>
          <a:ea typeface="ＭＳ Ｐゴシック" pitchFamily="1" charset="-128"/>
        </a:defRPr>
      </a:lvl8pPr>
      <a:lvl9pPr marL="1828800" algn="ctr" rtl="0" fontAlgn="base">
        <a:spcBef>
          <a:spcPct val="0"/>
        </a:spcBef>
        <a:spcAft>
          <a:spcPct val="0"/>
        </a:spcAft>
        <a:defRPr sz="3200">
          <a:solidFill>
            <a:srgbClr val="0073B9"/>
          </a:solidFill>
          <a:latin typeface="Arial Narrow" pitchFamily="1" charset="0"/>
          <a:ea typeface="ＭＳ Ｐゴシック" pitchFamily="1" charset="-128"/>
        </a:defRPr>
      </a:lvl9pPr>
    </p:titleStyle>
    <p:bodyStyle>
      <a:lvl1pPr algn="l" rtl="0" eaLnBrk="0" fontAlgn="base" hangingPunct="0">
        <a:spcBef>
          <a:spcPct val="20000"/>
        </a:spcBef>
        <a:spcAft>
          <a:spcPct val="0"/>
        </a:spcAft>
        <a:buFont typeface="Arial Narrow" panose="020B0606020202030204" pitchFamily="34" charset="0"/>
        <a:buChar char="-"/>
        <a:defRPr sz="2400">
          <a:solidFill>
            <a:schemeClr val="tx1"/>
          </a:solidFill>
          <a:latin typeface="+mn-lt"/>
          <a:ea typeface="ＭＳ Ｐゴシック" panose="020B0600070205080204" pitchFamily="34" charset="-128"/>
          <a:cs typeface="+mn-cs"/>
        </a:defRPr>
      </a:lvl1pPr>
      <a:lvl2pPr marL="288925" indent="-174625" algn="l" rtl="0" eaLnBrk="0" fontAlgn="base" hangingPunct="0">
        <a:spcBef>
          <a:spcPct val="20000"/>
        </a:spcBef>
        <a:spcAft>
          <a:spcPct val="0"/>
        </a:spcAft>
        <a:buClr>
          <a:schemeClr val="tx1"/>
        </a:buClr>
        <a:buFont typeface="Arial Narrow" panose="020B0606020202030204" pitchFamily="34" charset="0"/>
        <a:buChar char="-"/>
        <a:defRPr sz="2400">
          <a:solidFill>
            <a:schemeClr val="tx1"/>
          </a:solidFill>
          <a:latin typeface="+mn-lt"/>
          <a:ea typeface="ＭＳ Ｐゴシック" panose="020B0600070205080204" pitchFamily="34" charset="-128"/>
        </a:defRPr>
      </a:lvl2pPr>
      <a:lvl3pPr marL="623888" indent="-220663" algn="l" rtl="0" eaLnBrk="0" fontAlgn="base" hangingPunct="0">
        <a:spcBef>
          <a:spcPct val="20000"/>
        </a:spcBef>
        <a:spcAft>
          <a:spcPct val="0"/>
        </a:spcAft>
        <a:buClr>
          <a:srgbClr val="0073B9"/>
        </a:buClr>
        <a:buChar char="—"/>
        <a:defRPr sz="2400">
          <a:solidFill>
            <a:schemeClr val="bg2"/>
          </a:solidFill>
          <a:latin typeface="+mn-lt"/>
          <a:ea typeface="ＭＳ Ｐゴシック" panose="020B0600070205080204" pitchFamily="34" charset="-128"/>
        </a:defRPr>
      </a:lvl3pPr>
      <a:lvl4pPr marL="969963" indent="-231775" algn="l" rtl="0" eaLnBrk="0" fontAlgn="base" hangingPunct="0">
        <a:spcBef>
          <a:spcPct val="20000"/>
        </a:spcBef>
        <a:spcAft>
          <a:spcPct val="0"/>
        </a:spcAft>
        <a:buClr>
          <a:srgbClr val="0073B9"/>
        </a:buClr>
        <a:buSzPct val="90000"/>
        <a:buFont typeface="Wingdings" panose="05000000000000000000" pitchFamily="2" charset="2"/>
        <a:buChar char="§"/>
        <a:defRPr sz="2400">
          <a:solidFill>
            <a:schemeClr val="bg2"/>
          </a:solidFill>
          <a:latin typeface="+mn-lt"/>
          <a:ea typeface="ＭＳ Ｐゴシック" panose="020B0600070205080204" pitchFamily="34" charset="-128"/>
        </a:defRPr>
      </a:lvl4pPr>
      <a:lvl5pPr marL="1938338" algn="l" rtl="0" eaLnBrk="0" fontAlgn="base" hangingPunct="0">
        <a:spcBef>
          <a:spcPct val="20000"/>
        </a:spcBef>
        <a:spcAft>
          <a:spcPct val="0"/>
        </a:spcAft>
        <a:defRPr sz="2400">
          <a:solidFill>
            <a:schemeClr val="bg2"/>
          </a:solidFill>
          <a:latin typeface="+mn-lt"/>
          <a:ea typeface="ＭＳ Ｐゴシック" panose="020B0600070205080204" pitchFamily="34" charset="-128"/>
        </a:defRPr>
      </a:lvl5pPr>
      <a:lvl6pPr marL="2395538" algn="l" rtl="0" fontAlgn="base">
        <a:spcBef>
          <a:spcPct val="20000"/>
        </a:spcBef>
        <a:spcAft>
          <a:spcPct val="0"/>
        </a:spcAft>
        <a:defRPr sz="2400">
          <a:solidFill>
            <a:schemeClr val="bg2"/>
          </a:solidFill>
          <a:latin typeface="+mn-lt"/>
          <a:ea typeface="+mn-ea"/>
        </a:defRPr>
      </a:lvl6pPr>
      <a:lvl7pPr marL="2852738" algn="l" rtl="0" fontAlgn="base">
        <a:spcBef>
          <a:spcPct val="20000"/>
        </a:spcBef>
        <a:spcAft>
          <a:spcPct val="0"/>
        </a:spcAft>
        <a:defRPr sz="2400">
          <a:solidFill>
            <a:schemeClr val="bg2"/>
          </a:solidFill>
          <a:latin typeface="+mn-lt"/>
          <a:ea typeface="+mn-ea"/>
        </a:defRPr>
      </a:lvl7pPr>
      <a:lvl8pPr marL="3309938" algn="l" rtl="0" fontAlgn="base">
        <a:spcBef>
          <a:spcPct val="20000"/>
        </a:spcBef>
        <a:spcAft>
          <a:spcPct val="0"/>
        </a:spcAft>
        <a:defRPr sz="2400">
          <a:solidFill>
            <a:schemeClr val="bg2"/>
          </a:solidFill>
          <a:latin typeface="+mn-lt"/>
          <a:ea typeface="+mn-ea"/>
        </a:defRPr>
      </a:lvl8pPr>
      <a:lvl9pPr marL="3767138" algn="l" rtl="0" fontAlgn="base">
        <a:spcBef>
          <a:spcPct val="20000"/>
        </a:spcBef>
        <a:spcAft>
          <a:spcPct val="0"/>
        </a:spcAft>
        <a:defRPr sz="2400">
          <a:solidFill>
            <a:schemeClr val="bg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0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5.xml"/></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tmp"/><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notesSlide" Target="../notesSlides/notesSlide11.xml"/><Relationship Id="rId1" Type="http://schemas.openxmlformats.org/officeDocument/2006/relationships/slideLayout" Target="../slideLayouts/slideLayout41.xml"/><Relationship Id="rId6" Type="http://schemas.openxmlformats.org/officeDocument/2006/relationships/image" Target="../media/image25.tmp"/><Relationship Id="rId11" Type="http://schemas.openxmlformats.org/officeDocument/2006/relationships/image" Target="../media/image30.png"/><Relationship Id="rId5" Type="http://schemas.openxmlformats.org/officeDocument/2006/relationships/image" Target="../media/image24.tmp"/><Relationship Id="rId10" Type="http://schemas.openxmlformats.org/officeDocument/2006/relationships/image" Target="../media/image29.svg"/><Relationship Id="rId4" Type="http://schemas.openxmlformats.org/officeDocument/2006/relationships/image" Target="../media/image23.tmp"/><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tmp"/><Relationship Id="rId3" Type="http://schemas.openxmlformats.org/officeDocument/2006/relationships/hyperlink" Target="http://www.wellconnection.com/" TargetMode="External"/><Relationship Id="rId21" Type="http://schemas.openxmlformats.org/officeDocument/2006/relationships/image" Target="../media/image49.png"/><Relationship Id="rId7" Type="http://schemas.openxmlformats.org/officeDocument/2006/relationships/image" Target="../media/image35.jpeg"/><Relationship Id="rId12" Type="http://schemas.openxmlformats.org/officeDocument/2006/relationships/image" Target="../media/image40.svg"/><Relationship Id="rId17" Type="http://schemas.openxmlformats.org/officeDocument/2006/relationships/image" Target="../media/image45.tmp"/><Relationship Id="rId2" Type="http://schemas.openxmlformats.org/officeDocument/2006/relationships/notesSlide" Target="../notesSlides/notesSlide12.xml"/><Relationship Id="rId16" Type="http://schemas.openxmlformats.org/officeDocument/2006/relationships/image" Target="../media/image44.png"/><Relationship Id="rId20" Type="http://schemas.openxmlformats.org/officeDocument/2006/relationships/image" Target="../media/image48.png"/><Relationship Id="rId1" Type="http://schemas.openxmlformats.org/officeDocument/2006/relationships/slideLayout" Target="../slideLayouts/slideLayout119.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sv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tmp"/><Relationship Id="rId9" Type="http://schemas.openxmlformats.org/officeDocument/2006/relationships/image" Target="../media/image37.svg"/><Relationship Id="rId14" Type="http://schemas.openxmlformats.org/officeDocument/2006/relationships/image" Target="../media/image42.png"/><Relationship Id="rId22" Type="http://schemas.openxmlformats.org/officeDocument/2006/relationships/image" Target="../media/image50.png"/></Relationships>
</file>

<file path=ppt/slides/_rels/slide13.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hyperlink" Target="http://www.bluecrossma.org/" TargetMode="External"/><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119.xml"/><Relationship Id="rId6" Type="http://schemas.openxmlformats.org/officeDocument/2006/relationships/image" Target="../media/image53.png"/><Relationship Id="rId5" Type="http://schemas.openxmlformats.org/officeDocument/2006/relationships/image" Target="../media/image52.tmp"/><Relationship Id="rId4" Type="http://schemas.openxmlformats.org/officeDocument/2006/relationships/image" Target="../media/image51.tmp"/><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3" Type="http://schemas.openxmlformats.org/officeDocument/2006/relationships/hyperlink" Target="http://www.bluecrossma.org/" TargetMode="External"/><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bluecrossma.org/" TargetMode="External"/><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hape, icon&#10;&#10;Description automatically generated">
            <a:extLst>
              <a:ext uri="{FF2B5EF4-FFF2-40B4-BE49-F238E27FC236}">
                <a16:creationId xmlns:a16="http://schemas.microsoft.com/office/drawing/2014/main" id="{19AACA11-4B8D-D50C-6B10-9F7112342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8" cy="6857999"/>
          </a:xfrm>
          <a:prstGeom prst="rect">
            <a:avLst/>
          </a:prstGeom>
        </p:spPr>
      </p:pic>
      <p:sp>
        <p:nvSpPr>
          <p:cNvPr id="10" name="Text Placeholder 6">
            <a:extLst>
              <a:ext uri="{FF2B5EF4-FFF2-40B4-BE49-F238E27FC236}">
                <a16:creationId xmlns:a16="http://schemas.microsoft.com/office/drawing/2014/main" id="{6339448D-7BD1-3782-5C5C-749C8B633EDD}"/>
              </a:ext>
            </a:extLst>
          </p:cNvPr>
          <p:cNvSpPr txBox="1">
            <a:spLocks/>
          </p:cNvSpPr>
          <p:nvPr/>
        </p:nvSpPr>
        <p:spPr>
          <a:xfrm>
            <a:off x="947058" y="3075324"/>
            <a:ext cx="9258098" cy="89586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4800" kern="1200">
                <a:solidFill>
                  <a:srgbClr val="FD5D3B"/>
                </a:solidFill>
                <a:latin typeface="Bebas Neue" panose="020B0606020202050201" pitchFamily="34"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4800" kern="1200">
                <a:solidFill>
                  <a:srgbClr val="FD5D3B"/>
                </a:solidFill>
                <a:latin typeface="Bebas Neue" panose="020B0606020202050201"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kumimoji="0" lang="en-US" sz="4800" b="0" i="0" u="none" strike="noStrike" kern="1200" cap="none" spc="0" normalizeH="0" baseline="0" noProof="0" dirty="0">
                <a:ln>
                  <a:noFill/>
                </a:ln>
                <a:solidFill>
                  <a:srgbClr val="FD5D3B"/>
                </a:solidFill>
                <a:effectLst/>
                <a:uLnTx/>
                <a:uFillTx/>
                <a:latin typeface="Bebas Neue" panose="020B0606020202050201" pitchFamily="34" charset="77"/>
                <a:ea typeface="+mn-ea"/>
                <a:cs typeface="+mn-cs"/>
              </a:rPr>
              <a:t>Blue cross blue shield of Massachusetts</a:t>
            </a:r>
          </a:p>
        </p:txBody>
      </p:sp>
      <p:sp>
        <p:nvSpPr>
          <p:cNvPr id="11" name="Rectangle 10">
            <a:extLst>
              <a:ext uri="{FF2B5EF4-FFF2-40B4-BE49-F238E27FC236}">
                <a16:creationId xmlns:a16="http://schemas.microsoft.com/office/drawing/2014/main" id="{125D33E6-8D48-D1E3-FC8E-2F9992CD5F53}"/>
              </a:ext>
            </a:extLst>
          </p:cNvPr>
          <p:cNvSpPr/>
          <p:nvPr/>
        </p:nvSpPr>
        <p:spPr>
          <a:xfrm>
            <a:off x="4785360" y="6581607"/>
            <a:ext cx="5257800" cy="84639"/>
          </a:xfrm>
          <a:prstGeom prst="rect">
            <a:avLst/>
          </a:prstGeom>
        </p:spPr>
        <p:txBody>
          <a:bodyPr wrap="square" lIns="0" tIns="0" rIns="0" bIns="0">
            <a:spAutoFit/>
          </a:bodyPr>
          <a:lstStyle/>
          <a:p>
            <a:pPr marL="0" marR="0" lvl="0" indent="0" algn="r" defTabSz="914400" rtl="0" eaLnBrk="1" fontAlgn="base" latinLnBrk="0" hangingPunct="1">
              <a:lnSpc>
                <a:spcPct val="100000"/>
              </a:lnSpc>
              <a:spcBef>
                <a:spcPct val="0"/>
              </a:spcBef>
              <a:spcAft>
                <a:spcPct val="0"/>
              </a:spcAft>
              <a:buClrTx/>
              <a:buSzTx/>
              <a:buFontTx/>
              <a:buNone/>
              <a:tabLst>
                <a:tab pos="2566988" algn="l"/>
                <a:tab pos="4794250" algn="l"/>
              </a:tabLst>
              <a:defRPr/>
            </a:pPr>
            <a:r>
              <a:rPr kumimoji="0" lang="en-US" sz="550" b="0" i="0" u="none" strike="noStrike" kern="1200" cap="none" spc="0" normalizeH="0" baseline="0" noProof="0" dirty="0">
                <a:ln>
                  <a:noFill/>
                </a:ln>
                <a:solidFill>
                  <a:prstClr val="white">
                    <a:lumMod val="65000"/>
                  </a:prstClr>
                </a:solidFill>
                <a:effectLst/>
                <a:uLnTx/>
                <a:uFillTx/>
                <a:latin typeface="Roboto" charset="0"/>
                <a:ea typeface="+mn-ea"/>
                <a:cs typeface="+mn-cs"/>
              </a:rPr>
              <a:t>Blue Cross Blue Shield of Massachusetts is an Independent Licensee of the Blue Cross and Blue Shield Association.</a:t>
            </a:r>
            <a:endParaRPr kumimoji="0" lang="en-US" sz="550" b="0" i="0" u="none" strike="noStrike" kern="1200" cap="none" spc="0" normalizeH="0" baseline="0" noProof="0" dirty="0">
              <a:ln>
                <a:noFill/>
              </a:ln>
              <a:solidFill>
                <a:prstClr val="white">
                  <a:lumMod val="65000"/>
                </a:prstClr>
              </a:solidFill>
              <a:effectLst/>
              <a:uLnTx/>
              <a:uFillTx/>
              <a:latin typeface="Calibri" pitchFamily="34" charset="0"/>
              <a:ea typeface="+mn-ea"/>
              <a:cs typeface="+mn-cs"/>
            </a:endParaRPr>
          </a:p>
        </p:txBody>
      </p:sp>
      <p:sp>
        <p:nvSpPr>
          <p:cNvPr id="12" name="TextBox 11">
            <a:extLst>
              <a:ext uri="{FF2B5EF4-FFF2-40B4-BE49-F238E27FC236}">
                <a16:creationId xmlns:a16="http://schemas.microsoft.com/office/drawing/2014/main" id="{35F04EAC-5082-3382-6F66-7F942F6A3276}"/>
              </a:ext>
            </a:extLst>
          </p:cNvPr>
          <p:cNvSpPr txBox="1"/>
          <p:nvPr/>
        </p:nvSpPr>
        <p:spPr>
          <a:xfrm>
            <a:off x="6248400" y="6273759"/>
            <a:ext cx="3829575" cy="246221"/>
          </a:xfrm>
          <a:prstGeom prst="rect">
            <a:avLst/>
          </a:prstGeom>
          <a:noFill/>
        </p:spPr>
        <p:txBody>
          <a:bodyPr wrap="non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300" normalizeH="0" baseline="0" noProof="0" dirty="0">
                <a:ln>
                  <a:noFill/>
                </a:ln>
                <a:solidFill>
                  <a:prstClr val="white">
                    <a:lumMod val="65000"/>
                  </a:prstClr>
                </a:solidFill>
                <a:effectLst/>
                <a:uLnTx/>
                <a:uFillTx/>
                <a:latin typeface="DM Sans" pitchFamily="2" charset="77"/>
                <a:ea typeface="Tahoma" panose="020B0604030504040204" pitchFamily="34" charset="0"/>
                <a:cs typeface="Calibri" panose="020F0502020204030204" pitchFamily="34" charset="0"/>
              </a:rPr>
              <a:t>BLUE CROSS BLUE SHIELD OF MASSACHUSETTS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300" normalizeH="0" baseline="0" noProof="0" dirty="0">
                <a:ln>
                  <a:noFill/>
                </a:ln>
                <a:solidFill>
                  <a:prstClr val="white">
                    <a:lumMod val="65000"/>
                  </a:prstClr>
                </a:solidFill>
                <a:effectLst/>
                <a:uLnTx/>
                <a:uFillTx/>
                <a:latin typeface="DM Sans" pitchFamily="2" charset="77"/>
                <a:ea typeface="Tahoma" panose="020B0604030504040204" pitchFamily="34" charset="0"/>
                <a:cs typeface="Calibri" panose="020F0502020204030204" pitchFamily="34" charset="0"/>
              </a:rPr>
              <a:t>CONFIDENTIAL – NOT FOR DISTRIBUTION</a:t>
            </a:r>
            <a:endParaRPr kumimoji="0" lang="en-US" sz="800" b="0" i="0" u="none" strike="noStrike" kern="1200" cap="none" spc="0" normalizeH="0" baseline="0" noProof="0" dirty="0">
              <a:ln>
                <a:noFill/>
              </a:ln>
              <a:solidFill>
                <a:prstClr val="white">
                  <a:lumMod val="65000"/>
                </a:prstClr>
              </a:solidFill>
              <a:effectLst/>
              <a:uLnTx/>
              <a:uFillTx/>
              <a:latin typeface="DM Sans" pitchFamily="2" charset="77"/>
              <a:ea typeface="Tahoma" panose="020B0604030504040204" pitchFamily="34" charset="0"/>
              <a:cs typeface="Calibri" panose="020F0502020204030204" pitchFamily="34" charset="0"/>
            </a:endParaRPr>
          </a:p>
        </p:txBody>
      </p:sp>
      <p:pic>
        <p:nvPicPr>
          <p:cNvPr id="16" name="Picture 15" descr="Logo&#10;&#10;Description automatically generated with low confidence">
            <a:extLst>
              <a:ext uri="{FF2B5EF4-FFF2-40B4-BE49-F238E27FC236}">
                <a16:creationId xmlns:a16="http://schemas.microsoft.com/office/drawing/2014/main" id="{0EC9256B-A06A-8432-6CF4-ECED15F46D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134" y="1371600"/>
            <a:ext cx="1954066" cy="1094277"/>
          </a:xfrm>
          <a:prstGeom prst="rect">
            <a:avLst/>
          </a:prstGeom>
        </p:spPr>
      </p:pic>
      <p:pic>
        <p:nvPicPr>
          <p:cNvPr id="2" name="Picture 1">
            <a:extLst>
              <a:ext uri="{FF2B5EF4-FFF2-40B4-BE49-F238E27FC236}">
                <a16:creationId xmlns:a16="http://schemas.microsoft.com/office/drawing/2014/main" id="{702ECF82-7BCC-5D5F-3130-46240CA29863}"/>
              </a:ext>
            </a:extLst>
          </p:cNvPr>
          <p:cNvPicPr>
            <a:picLocks noChangeAspect="1"/>
          </p:cNvPicPr>
          <p:nvPr/>
        </p:nvPicPr>
        <p:blipFill>
          <a:blip r:embed="rId5"/>
          <a:stretch>
            <a:fillRect/>
          </a:stretch>
        </p:blipFill>
        <p:spPr>
          <a:xfrm>
            <a:off x="2955645" y="1548710"/>
            <a:ext cx="886735" cy="685204"/>
          </a:xfrm>
          <a:prstGeom prst="rect">
            <a:avLst/>
          </a:prstGeom>
        </p:spPr>
      </p:pic>
    </p:spTree>
    <p:extLst>
      <p:ext uri="{BB962C8B-B14F-4D97-AF65-F5344CB8AC3E}">
        <p14:creationId xmlns:p14="http://schemas.microsoft.com/office/powerpoint/2010/main" val="78457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5B0F-99AD-4DC1-67E4-308CDC9BA9C9}"/>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C4EBE843-1F88-83FB-072F-37A9CEE913E7}"/>
              </a:ext>
            </a:extLst>
          </p:cNvPr>
          <p:cNvSpPr>
            <a:spLocks noGrp="1" noChangeArrowheads="1"/>
          </p:cNvSpPr>
          <p:nvPr>
            <p:ph type="title" idx="4294967295"/>
          </p:nvPr>
        </p:nvSpPr>
        <p:spPr/>
        <p:txBody>
          <a:bodyPr vert="horz" wrap="square" lIns="91440" tIns="45720" rIns="91440" bIns="45720" numCol="1" anchor="ctr" anchorCtr="0" compatLnSpc="1">
            <a:prstTxWarp prst="textNoShape">
              <a:avLst/>
            </a:prstTxWarp>
          </a:bodyPr>
          <a:lstStyle/>
          <a:p>
            <a:pPr>
              <a:tabLst>
                <a:tab pos="3713163" algn="l"/>
              </a:tabLst>
            </a:pPr>
            <a:r>
              <a:rPr lang="en-US" altLang="en-US" b="1">
                <a:latin typeface="Arial" panose="020B0604020202020204" pitchFamily="34" charset="0"/>
                <a:cs typeface="Arial" panose="020B0604020202020204" pitchFamily="34" charset="0"/>
              </a:rPr>
              <a:t>Open Enrollment Decision Support</a:t>
            </a:r>
          </a:p>
        </p:txBody>
      </p:sp>
      <p:sp>
        <p:nvSpPr>
          <p:cNvPr id="169988" name="Content Placeholder 2">
            <a:extLst>
              <a:ext uri="{FF2B5EF4-FFF2-40B4-BE49-F238E27FC236}">
                <a16:creationId xmlns:a16="http://schemas.microsoft.com/office/drawing/2014/main" id="{BE56A2B3-674B-3380-E15D-F97A7AB8B65D}"/>
              </a:ext>
            </a:extLst>
          </p:cNvPr>
          <p:cNvSpPr>
            <a:spLocks noGrp="1" noChangeArrowheads="1"/>
          </p:cNvSpPr>
          <p:nvPr>
            <p:ph idx="4294967295"/>
          </p:nvPr>
        </p:nvSpPr>
        <p:spPr>
          <a:xfrm>
            <a:off x="1524000" y="990600"/>
            <a:ext cx="8686800" cy="4821238"/>
          </a:xfrm>
        </p:spPr>
        <p:txBody>
          <a:bodyPr/>
          <a:lstStyle/>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r>
              <a:rPr lang="en-US" altLang="en-US" dirty="0">
                <a:latin typeface="Arial" panose="020B0604020202020204" pitchFamily="34" charset="0"/>
              </a:rPr>
              <a:t>Need help with your open enrollment decision?</a:t>
            </a:r>
          </a:p>
          <a:p>
            <a:pPr marL="742950" lvl="1" indent="-285750" algn="ctr" defTabSz="457200">
              <a:buNone/>
            </a:pPr>
            <a:endParaRPr lang="en-US" altLang="en-US" dirty="0">
              <a:latin typeface="Arial" panose="020B0604020202020204" pitchFamily="34" charset="0"/>
            </a:endParaRPr>
          </a:p>
          <a:p>
            <a:pPr marL="742950" lvl="1" indent="-285750" algn="ctr" defTabSz="457200">
              <a:buNone/>
            </a:pPr>
            <a:r>
              <a:rPr lang="en-US" altLang="en-US" dirty="0">
                <a:latin typeface="Arial" panose="020B0604020202020204" pitchFamily="34" charset="0"/>
              </a:rPr>
              <a:t>Call </a:t>
            </a:r>
            <a:r>
              <a:rPr lang="en-US" altLang="en-US" dirty="0">
                <a:solidFill>
                  <a:srgbClr val="FF0000"/>
                </a:solidFill>
                <a:latin typeface="Arial" panose="020B0604020202020204" pitchFamily="34" charset="0"/>
              </a:rPr>
              <a:t>1-800-486-1136</a:t>
            </a:r>
            <a:r>
              <a:rPr lang="en-US" altLang="en-US" dirty="0">
                <a:latin typeface="Arial" panose="020B0604020202020204" pitchFamily="34" charset="0"/>
              </a:rPr>
              <a:t> and press prompt 3 </a:t>
            </a:r>
            <a:r>
              <a:rPr lang="en-US" altLang="en-US" dirty="0">
                <a:solidFill>
                  <a:srgbClr val="000000"/>
                </a:solidFill>
                <a:latin typeface="Arial" panose="020B0604020202020204" pitchFamily="34" charset="0"/>
                <a:cs typeface="Calibri" panose="020F0502020204030204" pitchFamily="34" charset="0"/>
              </a:rPr>
              <a:t>to speak to a benefit specialist and learn more about what plan may be right for you.</a:t>
            </a:r>
            <a:r>
              <a:rPr lang="en-US" altLang="en-US" dirty="0">
                <a:latin typeface="Arial" panose="020B0604020202020204" pitchFamily="34" charset="0"/>
              </a:rPr>
              <a:t> </a:t>
            </a:r>
          </a:p>
          <a:p>
            <a:pPr marL="742950" lvl="1" indent="-285750" algn="ctr" defTabSz="457200">
              <a:buNone/>
            </a:pPr>
            <a:endParaRPr lang="en-US" altLang="en-US" dirty="0">
              <a:latin typeface="Arial" panose="020B0604020202020204" pitchFamily="34" charset="0"/>
            </a:endParaRPr>
          </a:p>
          <a:p>
            <a:pPr marL="742950" lvl="1" indent="-285750" algn="ctr" defTabSz="457200">
              <a:buNone/>
            </a:pPr>
            <a:r>
              <a:rPr lang="en-US" altLang="en-US" dirty="0">
                <a:latin typeface="Arial" panose="020B0604020202020204" pitchFamily="34" charset="0"/>
              </a:rPr>
              <a:t>Benefit specialists are available from 8AM – 6PM EST.</a:t>
            </a:r>
          </a:p>
        </p:txBody>
      </p:sp>
    </p:spTree>
    <p:extLst>
      <p:ext uri="{BB962C8B-B14F-4D97-AF65-F5344CB8AC3E}">
        <p14:creationId xmlns:p14="http://schemas.microsoft.com/office/powerpoint/2010/main" val="3899339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500"/>
                                  </p:stCondLst>
                                  <p:childTnLst>
                                    <p:set>
                                      <p:cBhvr>
                                        <p:cTn id="6" dur="1" fill="hold">
                                          <p:stCondLst>
                                            <p:cond delay="0"/>
                                          </p:stCondLst>
                                        </p:cTn>
                                        <p:tgtEl>
                                          <p:spTgt spid="169988">
                                            <p:txEl>
                                              <p:pRg st="3" end="3"/>
                                            </p:txEl>
                                          </p:spTgt>
                                        </p:tgtEl>
                                        <p:attrNameLst>
                                          <p:attrName>style.visibility</p:attrName>
                                        </p:attrNameLst>
                                      </p:cBhvr>
                                      <p:to>
                                        <p:strVal val="visible"/>
                                      </p:to>
                                    </p:set>
                                    <p:animEffect transition="in" filter="fade">
                                      <p:cBhvr>
                                        <p:cTn id="7" dur="1000"/>
                                        <p:tgtEl>
                                          <p:spTgt spid="169988">
                                            <p:txEl>
                                              <p:pRg st="3" end="3"/>
                                            </p:txEl>
                                          </p:spTgt>
                                        </p:tgtEl>
                                      </p:cBhvr>
                                    </p:animEffect>
                                    <p:anim calcmode="lin" valueType="num">
                                      <p:cBhvr>
                                        <p:cTn id="8" dur="1000" fill="hold"/>
                                        <p:tgtEl>
                                          <p:spTgt spid="169988">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169988">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169988">
                                            <p:txEl>
                                              <p:pRg st="5" end="5"/>
                                            </p:txEl>
                                          </p:spTgt>
                                        </p:tgtEl>
                                        <p:attrNameLst>
                                          <p:attrName>style.visibility</p:attrName>
                                        </p:attrNameLst>
                                      </p:cBhvr>
                                      <p:to>
                                        <p:strVal val="visible"/>
                                      </p:to>
                                    </p:set>
                                    <p:animEffect transition="in" filter="fade">
                                      <p:cBhvr>
                                        <p:cTn id="12" dur="1000"/>
                                        <p:tgtEl>
                                          <p:spTgt spid="169988">
                                            <p:txEl>
                                              <p:pRg st="5" end="5"/>
                                            </p:txEl>
                                          </p:spTgt>
                                        </p:tgtEl>
                                      </p:cBhvr>
                                    </p:animEffect>
                                    <p:anim calcmode="lin" valueType="num">
                                      <p:cBhvr>
                                        <p:cTn id="13" dur="1000" fill="hold"/>
                                        <p:tgtEl>
                                          <p:spTgt spid="16998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169988">
                                            <p:txEl>
                                              <p:pRg st="5" end="5"/>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169988">
                                            <p:txEl>
                                              <p:pRg st="7" end="7"/>
                                            </p:txEl>
                                          </p:spTgt>
                                        </p:tgtEl>
                                        <p:attrNameLst>
                                          <p:attrName>style.visibility</p:attrName>
                                        </p:attrNameLst>
                                      </p:cBhvr>
                                      <p:to>
                                        <p:strVal val="visible"/>
                                      </p:to>
                                    </p:set>
                                    <p:animEffect transition="in" filter="fade">
                                      <p:cBhvr>
                                        <p:cTn id="17" dur="1000"/>
                                        <p:tgtEl>
                                          <p:spTgt spid="169988">
                                            <p:txEl>
                                              <p:pRg st="7" end="7"/>
                                            </p:txEl>
                                          </p:spTgt>
                                        </p:tgtEl>
                                      </p:cBhvr>
                                    </p:animEffect>
                                    <p:anim calcmode="lin" valueType="num">
                                      <p:cBhvr>
                                        <p:cTn id="18" dur="1000" fill="hold"/>
                                        <p:tgtEl>
                                          <p:spTgt spid="169988">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6998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en-US" sz="2400" dirty="0">
                <a:solidFill>
                  <a:srgbClr val="FD5D3B"/>
                </a:solidFill>
              </a:rPr>
              <a:t>Find a doctor</a:t>
            </a:r>
          </a:p>
          <a:p>
            <a:endParaRPr lang="en-US" dirty="0"/>
          </a:p>
        </p:txBody>
      </p:sp>
      <p:sp>
        <p:nvSpPr>
          <p:cNvPr id="3" name="Text Placeholder 2">
            <a:extLst>
              <a:ext uri="{FF2B5EF4-FFF2-40B4-BE49-F238E27FC236}">
                <a16:creationId xmlns:a16="http://schemas.microsoft.com/office/drawing/2014/main" id="{B4006701-8775-A746-A1BD-BFB1A8159188}"/>
              </a:ext>
            </a:extLst>
          </p:cNvPr>
          <p:cNvSpPr>
            <a:spLocks noGrp="1"/>
          </p:cNvSpPr>
          <p:nvPr>
            <p:ph type="body" sz="quarter" idx="11"/>
          </p:nvPr>
        </p:nvSpPr>
        <p:spPr/>
        <p:txBody>
          <a:bodyPr/>
          <a:lstStyle/>
          <a:p>
            <a:pPr lvl="0"/>
            <a:r>
              <a:rPr lang="en-US" dirty="0">
                <a:solidFill>
                  <a:srgbClr val="0D4877"/>
                </a:solidFill>
                <a:latin typeface="DM Sans" pitchFamily="2" charset="0"/>
              </a:rPr>
              <a:t>www.bluecrossma.org/myblue</a:t>
            </a:r>
          </a:p>
          <a:p>
            <a:endParaRPr lang="en-US" dirty="0"/>
          </a:p>
        </p:txBody>
      </p:sp>
      <p:pic>
        <p:nvPicPr>
          <p:cNvPr id="5" name="Picture 4" descr="A screenshot of a medical application&#10;&#10;Description automatically generated">
            <a:extLst>
              <a:ext uri="{FF2B5EF4-FFF2-40B4-BE49-F238E27FC236}">
                <a16:creationId xmlns:a16="http://schemas.microsoft.com/office/drawing/2014/main" id="{4995EEF6-2950-324F-222A-AE4D54251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968" y="1398060"/>
            <a:ext cx="4790535" cy="2811641"/>
          </a:xfrm>
          <a:prstGeom prst="rect">
            <a:avLst/>
          </a:prstGeom>
          <a:ln>
            <a:solidFill>
              <a:schemeClr val="accent4"/>
            </a:solidFill>
          </a:ln>
        </p:spPr>
      </p:pic>
      <p:pic>
        <p:nvPicPr>
          <p:cNvPr id="8" name="Picture 7" descr="A screenshot of a medical form&#10;&#10;Description automatically generated">
            <a:extLst>
              <a:ext uri="{FF2B5EF4-FFF2-40B4-BE49-F238E27FC236}">
                <a16:creationId xmlns:a16="http://schemas.microsoft.com/office/drawing/2014/main" id="{9F7266C3-FDF5-9EBC-10DB-81507EF9A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86" y="4706140"/>
            <a:ext cx="6441244" cy="1415433"/>
          </a:xfrm>
          <a:prstGeom prst="rect">
            <a:avLst/>
          </a:prstGeom>
          <a:ln>
            <a:solidFill>
              <a:schemeClr val="accent4"/>
            </a:solidFill>
          </a:ln>
        </p:spPr>
      </p:pic>
      <p:pic>
        <p:nvPicPr>
          <p:cNvPr id="10" name="Picture 9" descr="A screenshot of a phone&#10;&#10;Description automatically generated">
            <a:extLst>
              <a:ext uri="{FF2B5EF4-FFF2-40B4-BE49-F238E27FC236}">
                <a16:creationId xmlns:a16="http://schemas.microsoft.com/office/drawing/2014/main" id="{53E2319B-9903-B18F-8849-94106E9DE0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2423" y="1398060"/>
            <a:ext cx="1620885" cy="3959212"/>
          </a:xfrm>
          <a:prstGeom prst="rect">
            <a:avLst/>
          </a:prstGeom>
          <a:ln>
            <a:solidFill>
              <a:schemeClr val="accent4"/>
            </a:solidFill>
          </a:ln>
        </p:spPr>
      </p:pic>
      <p:pic>
        <p:nvPicPr>
          <p:cNvPr id="16" name="Picture 15" descr="A screenshot of a medical website&#10;&#10;Description automatically generated">
            <a:extLst>
              <a:ext uri="{FF2B5EF4-FFF2-40B4-BE49-F238E27FC236}">
                <a16:creationId xmlns:a16="http://schemas.microsoft.com/office/drawing/2014/main" id="{DB6A5985-00C9-CAD4-2837-1716D21219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56701" y="1398060"/>
            <a:ext cx="2749842" cy="3963218"/>
          </a:xfrm>
          <a:prstGeom prst="rect">
            <a:avLst/>
          </a:prstGeom>
          <a:ln>
            <a:solidFill>
              <a:schemeClr val="accent4"/>
            </a:solidFill>
          </a:ln>
        </p:spPr>
      </p:pic>
      <p:sp>
        <p:nvSpPr>
          <p:cNvPr id="17" name="Arrow: Down 16">
            <a:extLst>
              <a:ext uri="{FF2B5EF4-FFF2-40B4-BE49-F238E27FC236}">
                <a16:creationId xmlns:a16="http://schemas.microsoft.com/office/drawing/2014/main" id="{C32E8A53-C16F-9F36-250F-3472B6805B5F}"/>
              </a:ext>
            </a:extLst>
          </p:cNvPr>
          <p:cNvSpPr/>
          <p:nvPr/>
        </p:nvSpPr>
        <p:spPr>
          <a:xfrm>
            <a:off x="3032911" y="4273236"/>
            <a:ext cx="307818" cy="362138"/>
          </a:xfrm>
          <a:prstGeom prst="down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Arrow: Bent-Up 17">
            <a:extLst>
              <a:ext uri="{FF2B5EF4-FFF2-40B4-BE49-F238E27FC236}">
                <a16:creationId xmlns:a16="http://schemas.microsoft.com/office/drawing/2014/main" id="{6029AB53-703C-D022-FA24-6E8A784EDB2E}"/>
              </a:ext>
            </a:extLst>
          </p:cNvPr>
          <p:cNvSpPr/>
          <p:nvPr/>
        </p:nvSpPr>
        <p:spPr>
          <a:xfrm>
            <a:off x="6611442" y="5428038"/>
            <a:ext cx="2245259" cy="639108"/>
          </a:xfrm>
          <a:prstGeom prst="bentUpArrow">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8" name="Graphic 27" descr="Badge 3 with solid fill">
            <a:extLst>
              <a:ext uri="{FF2B5EF4-FFF2-40B4-BE49-F238E27FC236}">
                <a16:creationId xmlns:a16="http://schemas.microsoft.com/office/drawing/2014/main" id="{0B49D82C-B314-D158-BAE4-50CD2BA29B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74355" y="1343633"/>
            <a:ext cx="669349" cy="669349"/>
          </a:xfrm>
          <a:prstGeom prst="rect">
            <a:avLst/>
          </a:prstGeom>
        </p:spPr>
      </p:pic>
      <p:pic>
        <p:nvPicPr>
          <p:cNvPr id="30" name="Graphic 29" descr="Badge with solid fill">
            <a:extLst>
              <a:ext uri="{FF2B5EF4-FFF2-40B4-BE49-F238E27FC236}">
                <a16:creationId xmlns:a16="http://schemas.microsoft.com/office/drawing/2014/main" id="{BBFEDEF4-89C9-4886-C3A9-6776FB0ECB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9835" y="4244675"/>
            <a:ext cx="675051" cy="675051"/>
          </a:xfrm>
          <a:prstGeom prst="rect">
            <a:avLst/>
          </a:prstGeom>
        </p:spPr>
      </p:pic>
      <p:pic>
        <p:nvPicPr>
          <p:cNvPr id="32" name="Graphic 31" descr="Badge 1 with solid fill">
            <a:extLst>
              <a:ext uri="{FF2B5EF4-FFF2-40B4-BE49-F238E27FC236}">
                <a16:creationId xmlns:a16="http://schemas.microsoft.com/office/drawing/2014/main" id="{A7A1F577-AB38-2BC6-8621-C41F6908B67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3260" y="1266742"/>
            <a:ext cx="669349" cy="669349"/>
          </a:xfrm>
          <a:prstGeom prst="rect">
            <a:avLst/>
          </a:prstGeom>
        </p:spPr>
      </p:pic>
    </p:spTree>
    <p:extLst>
      <p:ext uri="{BB962C8B-B14F-4D97-AF65-F5344CB8AC3E}">
        <p14:creationId xmlns:p14="http://schemas.microsoft.com/office/powerpoint/2010/main" val="2740887705"/>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D4AFCC-DF43-43F2-BA15-FF4326EA4673}"/>
              </a:ext>
            </a:extLst>
          </p:cNvPr>
          <p:cNvSpPr>
            <a:spLocks noGrp="1"/>
          </p:cNvSpPr>
          <p:nvPr>
            <p:ph type="body" sz="quarter" idx="10"/>
          </p:nvPr>
        </p:nvSpPr>
        <p:spPr/>
        <p:txBody>
          <a:bodyPr/>
          <a:lstStyle/>
          <a:p>
            <a:pPr lvl="0"/>
            <a:r>
              <a:rPr lang="en-US" sz="2400" cap="none" dirty="0">
                <a:solidFill>
                  <a:srgbClr val="FD5D3B"/>
                </a:solidFill>
              </a:rPr>
              <a:t>MYBLUE app &amp; ONLINE ACCOUNT</a:t>
            </a:r>
          </a:p>
          <a:p>
            <a:endParaRPr lang="en-US" dirty="0"/>
          </a:p>
        </p:txBody>
      </p:sp>
      <p:sp>
        <p:nvSpPr>
          <p:cNvPr id="3" name="Text Placeholder 2">
            <a:extLst>
              <a:ext uri="{FF2B5EF4-FFF2-40B4-BE49-F238E27FC236}">
                <a16:creationId xmlns:a16="http://schemas.microsoft.com/office/drawing/2014/main" id="{8E289016-95C9-49B3-BE71-22DA93CF9D2E}"/>
              </a:ext>
            </a:extLst>
          </p:cNvPr>
          <p:cNvSpPr>
            <a:spLocks noGrp="1"/>
          </p:cNvSpPr>
          <p:nvPr>
            <p:ph type="body" sz="quarter" idx="11"/>
          </p:nvPr>
        </p:nvSpPr>
        <p:spPr/>
        <p:txBody>
          <a:bodyPr/>
          <a:lstStyle/>
          <a:p>
            <a:pPr lvl="0"/>
            <a:r>
              <a:rPr lang="en-US" sz="1800" dirty="0">
                <a:solidFill>
                  <a:srgbClr val="0D4877"/>
                </a:solidFill>
                <a:hlinkClick r:id="rId3">
                  <a:extLst>
                    <a:ext uri="{A12FA001-AC4F-418D-AE19-62706E023703}">
                      <ahyp:hlinkClr xmlns:ahyp="http://schemas.microsoft.com/office/drawing/2018/hyperlinkcolor" val="tx"/>
                    </a:ext>
                  </a:extLst>
                </a:hlinkClick>
              </a:rPr>
              <a:t>www.bluecrossma.org </a:t>
            </a:r>
            <a:endParaRPr lang="en-US" sz="1800" dirty="0">
              <a:solidFill>
                <a:srgbClr val="0D4877"/>
              </a:solidFill>
            </a:endParaRPr>
          </a:p>
          <a:p>
            <a:endParaRPr lang="en-US" dirty="0"/>
          </a:p>
        </p:txBody>
      </p:sp>
      <p:cxnSp>
        <p:nvCxnSpPr>
          <p:cNvPr id="11" name="Straight Connector 10">
            <a:extLst>
              <a:ext uri="{FF2B5EF4-FFF2-40B4-BE49-F238E27FC236}">
                <a16:creationId xmlns:a16="http://schemas.microsoft.com/office/drawing/2014/main" id="{5BDAA417-F102-4A98-BEBF-1EA84E483A39}"/>
              </a:ext>
            </a:extLst>
          </p:cNvPr>
          <p:cNvCxnSpPr>
            <a:cxnSpLocks/>
          </p:cNvCxnSpPr>
          <p:nvPr/>
        </p:nvCxnSpPr>
        <p:spPr>
          <a:xfrm>
            <a:off x="1219200" y="3505200"/>
            <a:ext cx="9753600" cy="0"/>
          </a:xfrm>
          <a:prstGeom prst="line">
            <a:avLst/>
          </a:prstGeom>
          <a:ln w="120650">
            <a:solidFill>
              <a:srgbClr val="2487C2"/>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B56E09-98D3-8316-CBFC-9ED27F505BDE}"/>
              </a:ext>
            </a:extLst>
          </p:cNvPr>
          <p:cNvSpPr txBox="1"/>
          <p:nvPr/>
        </p:nvSpPr>
        <p:spPr>
          <a:xfrm>
            <a:off x="3834614" y="696170"/>
            <a:ext cx="41330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rPr>
              <a:t>Unlock the power of your plan</a:t>
            </a:r>
          </a:p>
        </p:txBody>
      </p:sp>
      <p:pic>
        <p:nvPicPr>
          <p:cNvPr id="43" name="Picture 42">
            <a:extLst>
              <a:ext uri="{FF2B5EF4-FFF2-40B4-BE49-F238E27FC236}">
                <a16:creationId xmlns:a16="http://schemas.microsoft.com/office/drawing/2014/main" id="{7940474F-34B4-3B71-D5B2-B9755D9EC375}"/>
              </a:ext>
            </a:extLst>
          </p:cNvPr>
          <p:cNvPicPr>
            <a:picLocks noChangeAspect="1"/>
          </p:cNvPicPr>
          <p:nvPr/>
        </p:nvPicPr>
        <p:blipFill>
          <a:blip r:embed="rId4"/>
          <a:stretch>
            <a:fillRect/>
          </a:stretch>
        </p:blipFill>
        <p:spPr>
          <a:xfrm>
            <a:off x="6091237" y="3424237"/>
            <a:ext cx="9526" cy="9526"/>
          </a:xfrm>
          <a:prstGeom prst="rect">
            <a:avLst/>
          </a:prstGeom>
        </p:spPr>
      </p:pic>
      <p:grpSp>
        <p:nvGrpSpPr>
          <p:cNvPr id="57" name="Group 56">
            <a:extLst>
              <a:ext uri="{FF2B5EF4-FFF2-40B4-BE49-F238E27FC236}">
                <a16:creationId xmlns:a16="http://schemas.microsoft.com/office/drawing/2014/main" id="{B9F371FD-1247-0472-F04C-9E63ECB4289C}"/>
              </a:ext>
            </a:extLst>
          </p:cNvPr>
          <p:cNvGrpSpPr/>
          <p:nvPr/>
        </p:nvGrpSpPr>
        <p:grpSpPr>
          <a:xfrm>
            <a:off x="6060251" y="1275148"/>
            <a:ext cx="1121107" cy="1121107"/>
            <a:chOff x="5876543" y="1289144"/>
            <a:chExt cx="1121107" cy="1121107"/>
          </a:xfrm>
        </p:grpSpPr>
        <p:pic>
          <p:nvPicPr>
            <p:cNvPr id="41" name="Graphic 40" descr="Smart Phone with solid fill">
              <a:extLst>
                <a:ext uri="{FF2B5EF4-FFF2-40B4-BE49-F238E27FC236}">
                  <a16:creationId xmlns:a16="http://schemas.microsoft.com/office/drawing/2014/main" id="{E98AF733-86B5-A5FC-6A77-1BA40D7D1F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76543" y="1289144"/>
              <a:ext cx="1121107" cy="1121107"/>
            </a:xfrm>
            <a:prstGeom prst="rect">
              <a:avLst/>
            </a:prstGeom>
          </p:spPr>
        </p:pic>
        <p:pic>
          <p:nvPicPr>
            <p:cNvPr id="45" name="Picture 44" descr="A screenshot of a blue screen&#10;&#10;Description automatically generated">
              <a:extLst>
                <a:ext uri="{FF2B5EF4-FFF2-40B4-BE49-F238E27FC236}">
                  <a16:creationId xmlns:a16="http://schemas.microsoft.com/office/drawing/2014/main" id="{5B52D527-D930-FFB8-771E-00078D2266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252" y="1466048"/>
              <a:ext cx="468083" cy="764936"/>
            </a:xfrm>
            <a:prstGeom prst="rect">
              <a:avLst/>
            </a:prstGeom>
          </p:spPr>
        </p:pic>
      </p:grpSp>
      <p:grpSp>
        <p:nvGrpSpPr>
          <p:cNvPr id="56" name="Group 55">
            <a:extLst>
              <a:ext uri="{FF2B5EF4-FFF2-40B4-BE49-F238E27FC236}">
                <a16:creationId xmlns:a16="http://schemas.microsoft.com/office/drawing/2014/main" id="{1002A5F8-6584-AC72-261D-96B64A524498}"/>
              </a:ext>
            </a:extLst>
          </p:cNvPr>
          <p:cNvGrpSpPr/>
          <p:nvPr/>
        </p:nvGrpSpPr>
        <p:grpSpPr>
          <a:xfrm>
            <a:off x="5234240" y="1888334"/>
            <a:ext cx="1307304" cy="1307304"/>
            <a:chOff x="4788696" y="2045496"/>
            <a:chExt cx="1307304" cy="1307304"/>
          </a:xfrm>
        </p:grpSpPr>
        <p:pic>
          <p:nvPicPr>
            <p:cNvPr id="37" name="Graphic 36" descr="Tablet with solid fill">
              <a:extLst>
                <a:ext uri="{FF2B5EF4-FFF2-40B4-BE49-F238E27FC236}">
                  <a16:creationId xmlns:a16="http://schemas.microsoft.com/office/drawing/2014/main" id="{292BF5EB-8867-783F-E1B6-7EE2189800D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788696" y="2045496"/>
              <a:ext cx="1307304" cy="1307304"/>
            </a:xfrm>
            <a:prstGeom prst="rect">
              <a:avLst/>
            </a:prstGeom>
          </p:spPr>
        </p:pic>
        <p:pic>
          <p:nvPicPr>
            <p:cNvPr id="48" name="Picture 47" descr="A sign in a blue box&#10;&#10;Description automatically generated">
              <a:extLst>
                <a:ext uri="{FF2B5EF4-FFF2-40B4-BE49-F238E27FC236}">
                  <a16:creationId xmlns:a16="http://schemas.microsoft.com/office/drawing/2014/main" id="{7DFCF3CC-D165-80F7-2DDB-1502018D68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75429" y="2405303"/>
              <a:ext cx="939485" cy="597275"/>
            </a:xfrm>
            <a:prstGeom prst="rect">
              <a:avLst/>
            </a:prstGeom>
          </p:spPr>
        </p:pic>
      </p:grpSp>
      <p:grpSp>
        <p:nvGrpSpPr>
          <p:cNvPr id="55" name="Group 54">
            <a:extLst>
              <a:ext uri="{FF2B5EF4-FFF2-40B4-BE49-F238E27FC236}">
                <a16:creationId xmlns:a16="http://schemas.microsoft.com/office/drawing/2014/main" id="{ABA48D1A-765C-AAFB-BE9A-F1E5EAD637B8}"/>
              </a:ext>
            </a:extLst>
          </p:cNvPr>
          <p:cNvGrpSpPr/>
          <p:nvPr/>
        </p:nvGrpSpPr>
        <p:grpSpPr>
          <a:xfrm>
            <a:off x="2959453" y="1283320"/>
            <a:ext cx="2422892" cy="2379043"/>
            <a:chOff x="2910572" y="897557"/>
            <a:chExt cx="2100072" cy="2100072"/>
          </a:xfrm>
        </p:grpSpPr>
        <p:pic>
          <p:nvPicPr>
            <p:cNvPr id="35" name="Graphic 34" descr="Monitor with solid fill">
              <a:extLst>
                <a:ext uri="{FF2B5EF4-FFF2-40B4-BE49-F238E27FC236}">
                  <a16:creationId xmlns:a16="http://schemas.microsoft.com/office/drawing/2014/main" id="{38988DAF-C279-C299-0F69-DFA7F027A71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0572" y="897557"/>
              <a:ext cx="2100072" cy="2100072"/>
            </a:xfrm>
            <a:prstGeom prst="rect">
              <a:avLst/>
            </a:prstGeom>
          </p:spPr>
        </p:pic>
        <p:pic>
          <p:nvPicPr>
            <p:cNvPr id="52" name="Picture 51" descr="A screenshot of a website&#10;&#10;Description automatically generated">
              <a:extLst>
                <a:ext uri="{FF2B5EF4-FFF2-40B4-BE49-F238E27FC236}">
                  <a16:creationId xmlns:a16="http://schemas.microsoft.com/office/drawing/2014/main" id="{CA4552A7-4706-0EAD-C4F1-BB02558815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22373" y="1323509"/>
              <a:ext cx="1455071" cy="981911"/>
            </a:xfrm>
            <a:prstGeom prst="rect">
              <a:avLst/>
            </a:prstGeom>
          </p:spPr>
        </p:pic>
      </p:grpSp>
      <p:grpSp>
        <p:nvGrpSpPr>
          <p:cNvPr id="58" name="Group 57">
            <a:extLst>
              <a:ext uri="{FF2B5EF4-FFF2-40B4-BE49-F238E27FC236}">
                <a16:creationId xmlns:a16="http://schemas.microsoft.com/office/drawing/2014/main" id="{92206CBC-36D8-4E37-96C5-3AADCAD59DC4}"/>
              </a:ext>
            </a:extLst>
          </p:cNvPr>
          <p:cNvGrpSpPr/>
          <p:nvPr/>
        </p:nvGrpSpPr>
        <p:grpSpPr>
          <a:xfrm>
            <a:off x="6580172" y="1994476"/>
            <a:ext cx="1695944" cy="1767452"/>
            <a:chOff x="6698248" y="1648251"/>
            <a:chExt cx="1752600" cy="1752600"/>
          </a:xfrm>
        </p:grpSpPr>
        <p:pic>
          <p:nvPicPr>
            <p:cNvPr id="39" name="Graphic 38" descr="Laptop with solid fill">
              <a:extLst>
                <a:ext uri="{FF2B5EF4-FFF2-40B4-BE49-F238E27FC236}">
                  <a16:creationId xmlns:a16="http://schemas.microsoft.com/office/drawing/2014/main" id="{D25BB0FA-E5F6-CE69-3FEA-F101F635E12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98248" y="1648251"/>
              <a:ext cx="1752600" cy="1752600"/>
            </a:xfrm>
            <a:prstGeom prst="rect">
              <a:avLst/>
            </a:prstGeom>
          </p:spPr>
        </p:pic>
        <p:pic>
          <p:nvPicPr>
            <p:cNvPr id="54" name="Picture 53">
              <a:extLst>
                <a:ext uri="{FF2B5EF4-FFF2-40B4-BE49-F238E27FC236}">
                  <a16:creationId xmlns:a16="http://schemas.microsoft.com/office/drawing/2014/main" id="{EE400B83-A439-5C54-2AA1-540245A4FC2B}"/>
                </a:ext>
              </a:extLst>
            </p:cNvPr>
            <p:cNvPicPr>
              <a:picLocks noChangeAspect="1"/>
            </p:cNvPicPr>
            <p:nvPr/>
          </p:nvPicPr>
          <p:blipFill>
            <a:blip r:embed="rId16"/>
            <a:stretch>
              <a:fillRect/>
            </a:stretch>
          </p:blipFill>
          <p:spPr>
            <a:xfrm>
              <a:off x="7054091" y="2090176"/>
              <a:ext cx="1038349" cy="702412"/>
            </a:xfrm>
            <a:prstGeom prst="rect">
              <a:avLst/>
            </a:prstGeom>
          </p:spPr>
        </p:pic>
      </p:grpSp>
      <p:pic>
        <p:nvPicPr>
          <p:cNvPr id="67" name="Picture 66" descr="A black and white rectangular sign with white text&#10;&#10;Description automatically generated">
            <a:extLst>
              <a:ext uri="{FF2B5EF4-FFF2-40B4-BE49-F238E27FC236}">
                <a16:creationId xmlns:a16="http://schemas.microsoft.com/office/drawing/2014/main" id="{DF4238C7-F5C5-8C27-4D34-8F28DE5A218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65920" y="2709671"/>
            <a:ext cx="1932191" cy="566930"/>
          </a:xfrm>
          <a:prstGeom prst="rect">
            <a:avLst/>
          </a:prstGeom>
        </p:spPr>
      </p:pic>
      <p:pic>
        <p:nvPicPr>
          <p:cNvPr id="9" name="Picture 8" descr="A close-up of a logo&#10;&#10;Description automatically generated">
            <a:extLst>
              <a:ext uri="{FF2B5EF4-FFF2-40B4-BE49-F238E27FC236}">
                <a16:creationId xmlns:a16="http://schemas.microsoft.com/office/drawing/2014/main" id="{152F3FF8-FB62-1334-C139-F7FEEA22601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156242" y="3541544"/>
            <a:ext cx="10469436" cy="1495634"/>
          </a:xfrm>
          <a:prstGeom prst="rect">
            <a:avLst/>
          </a:prstGeom>
        </p:spPr>
      </p:pic>
      <p:pic>
        <p:nvPicPr>
          <p:cNvPr id="10" name="Picture 9">
            <a:extLst>
              <a:ext uri="{FF2B5EF4-FFF2-40B4-BE49-F238E27FC236}">
                <a16:creationId xmlns:a16="http://schemas.microsoft.com/office/drawing/2014/main" id="{3B8E536F-8262-D182-1573-553A0BA7593F}"/>
              </a:ext>
            </a:extLst>
          </p:cNvPr>
          <p:cNvPicPr>
            <a:picLocks noChangeAspect="1"/>
          </p:cNvPicPr>
          <p:nvPr/>
        </p:nvPicPr>
        <p:blipFill>
          <a:blip r:embed="rId19">
            <a:duotone>
              <a:prstClr val="black"/>
              <a:schemeClr val="accent2">
                <a:tint val="45000"/>
                <a:satMod val="400000"/>
              </a:schemeClr>
            </a:duotone>
          </a:blip>
          <a:stretch>
            <a:fillRect/>
          </a:stretch>
        </p:blipFill>
        <p:spPr>
          <a:xfrm>
            <a:off x="3219046" y="4938500"/>
            <a:ext cx="473218" cy="469173"/>
          </a:xfrm>
          <a:prstGeom prst="rect">
            <a:avLst/>
          </a:prstGeom>
        </p:spPr>
      </p:pic>
      <p:pic>
        <p:nvPicPr>
          <p:cNvPr id="12" name="Picture 11">
            <a:extLst>
              <a:ext uri="{FF2B5EF4-FFF2-40B4-BE49-F238E27FC236}">
                <a16:creationId xmlns:a16="http://schemas.microsoft.com/office/drawing/2014/main" id="{4CAF2883-C1B6-3807-6378-D969D5CD48C0}"/>
              </a:ext>
            </a:extLst>
          </p:cNvPr>
          <p:cNvPicPr>
            <a:picLocks noChangeAspect="1"/>
          </p:cNvPicPr>
          <p:nvPr/>
        </p:nvPicPr>
        <p:blipFill>
          <a:blip r:embed="rId20">
            <a:duotone>
              <a:prstClr val="black"/>
              <a:schemeClr val="accent2">
                <a:tint val="45000"/>
                <a:satMod val="400000"/>
              </a:schemeClr>
            </a:duotone>
          </a:blip>
          <a:stretch>
            <a:fillRect/>
          </a:stretch>
        </p:blipFill>
        <p:spPr>
          <a:xfrm>
            <a:off x="5798068" y="5044339"/>
            <a:ext cx="605390" cy="468519"/>
          </a:xfrm>
          <a:prstGeom prst="rect">
            <a:avLst/>
          </a:prstGeom>
        </p:spPr>
      </p:pic>
      <p:pic>
        <p:nvPicPr>
          <p:cNvPr id="13" name="Picture 12">
            <a:extLst>
              <a:ext uri="{FF2B5EF4-FFF2-40B4-BE49-F238E27FC236}">
                <a16:creationId xmlns:a16="http://schemas.microsoft.com/office/drawing/2014/main" id="{EB109AB7-7CB9-876A-C2D5-EA6461951513}"/>
              </a:ext>
            </a:extLst>
          </p:cNvPr>
          <p:cNvPicPr>
            <a:picLocks noChangeAspect="1"/>
          </p:cNvPicPr>
          <p:nvPr/>
        </p:nvPicPr>
        <p:blipFill>
          <a:blip r:embed="rId21">
            <a:duotone>
              <a:prstClr val="black"/>
              <a:schemeClr val="accent2">
                <a:tint val="45000"/>
                <a:satMod val="400000"/>
              </a:schemeClr>
            </a:duotone>
          </a:blip>
          <a:stretch>
            <a:fillRect/>
          </a:stretch>
        </p:blipFill>
        <p:spPr>
          <a:xfrm>
            <a:off x="9119024" y="4892877"/>
            <a:ext cx="642394" cy="514796"/>
          </a:xfrm>
          <a:prstGeom prst="rect">
            <a:avLst/>
          </a:prstGeom>
        </p:spPr>
      </p:pic>
      <p:sp>
        <p:nvSpPr>
          <p:cNvPr id="15" name="TextBox 14">
            <a:extLst>
              <a:ext uri="{FF2B5EF4-FFF2-40B4-BE49-F238E27FC236}">
                <a16:creationId xmlns:a16="http://schemas.microsoft.com/office/drawing/2014/main" id="{F577E8AF-0928-ABBE-1150-462C28D0DB25}"/>
              </a:ext>
            </a:extLst>
          </p:cNvPr>
          <p:cNvSpPr txBox="1"/>
          <p:nvPr/>
        </p:nvSpPr>
        <p:spPr>
          <a:xfrm>
            <a:off x="2988899" y="5593676"/>
            <a:ext cx="1022636" cy="400110"/>
          </a:xfrm>
          <a:prstGeom prst="rect">
            <a:avLst/>
          </a:prstGeom>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D4877"/>
                </a:solidFill>
                <a:effectLst/>
                <a:uLnTx/>
                <a:uFillTx/>
                <a:latin typeface="DM Sans Medium" pitchFamily="2" charset="0"/>
                <a:ea typeface="+mn-ea"/>
                <a:cs typeface="+mn-cs"/>
              </a:rPr>
              <a:t>FIND A DOCTOR</a:t>
            </a:r>
          </a:p>
        </p:txBody>
      </p:sp>
      <p:sp>
        <p:nvSpPr>
          <p:cNvPr id="19" name="TextBox 18">
            <a:extLst>
              <a:ext uri="{FF2B5EF4-FFF2-40B4-BE49-F238E27FC236}">
                <a16:creationId xmlns:a16="http://schemas.microsoft.com/office/drawing/2014/main" id="{7700F56A-D405-56FC-9714-C184E6908C9F}"/>
              </a:ext>
            </a:extLst>
          </p:cNvPr>
          <p:cNvSpPr txBox="1"/>
          <p:nvPr/>
        </p:nvSpPr>
        <p:spPr>
          <a:xfrm>
            <a:off x="5447307" y="5713518"/>
            <a:ext cx="1297386" cy="2923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D4877"/>
                </a:solidFill>
                <a:effectLst/>
                <a:uLnTx/>
                <a:uFillTx/>
                <a:latin typeface="DM Sans Medium" pitchFamily="2" charset="0"/>
                <a:ea typeface="+mn-ea"/>
                <a:cs typeface="+mn-cs"/>
              </a:rPr>
              <a:t>VIEW ID CARD</a:t>
            </a:r>
          </a:p>
        </p:txBody>
      </p:sp>
      <p:sp>
        <p:nvSpPr>
          <p:cNvPr id="20" name="TextBox 19">
            <a:extLst>
              <a:ext uri="{FF2B5EF4-FFF2-40B4-BE49-F238E27FC236}">
                <a16:creationId xmlns:a16="http://schemas.microsoft.com/office/drawing/2014/main" id="{AFB22DF0-3E61-C3FD-6EF3-FC566DF46C89}"/>
              </a:ext>
            </a:extLst>
          </p:cNvPr>
          <p:cNvSpPr txBox="1"/>
          <p:nvPr/>
        </p:nvSpPr>
        <p:spPr>
          <a:xfrm>
            <a:off x="8527262" y="5511329"/>
            <a:ext cx="1825917"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D4877"/>
                </a:solidFill>
                <a:effectLst/>
                <a:uLnTx/>
                <a:uFillTx/>
                <a:latin typeface="DM Sans Medium" pitchFamily="2" charset="0"/>
                <a:ea typeface="+mn-ea"/>
                <a:cs typeface="+mn-cs"/>
              </a:rPr>
              <a:t>MENTAL HEALTH RESOURCE CENTER</a:t>
            </a:r>
          </a:p>
        </p:txBody>
      </p:sp>
      <p:pic>
        <p:nvPicPr>
          <p:cNvPr id="22" name="Picture 21">
            <a:extLst>
              <a:ext uri="{FF2B5EF4-FFF2-40B4-BE49-F238E27FC236}">
                <a16:creationId xmlns:a16="http://schemas.microsoft.com/office/drawing/2014/main" id="{E47983DF-8737-96C4-1AD9-A1E2C7210E42}"/>
              </a:ext>
            </a:extLst>
          </p:cNvPr>
          <p:cNvPicPr>
            <a:picLocks noChangeAspect="1"/>
          </p:cNvPicPr>
          <p:nvPr/>
        </p:nvPicPr>
        <p:blipFill>
          <a:blip r:embed="rId22"/>
          <a:stretch>
            <a:fillRect/>
          </a:stretch>
        </p:blipFill>
        <p:spPr>
          <a:xfrm>
            <a:off x="9722295" y="1392616"/>
            <a:ext cx="893154" cy="876766"/>
          </a:xfrm>
          <a:prstGeom prst="rect">
            <a:avLst/>
          </a:prstGeom>
        </p:spPr>
      </p:pic>
    </p:spTree>
    <p:extLst>
      <p:ext uri="{BB962C8B-B14F-4D97-AF65-F5344CB8AC3E}">
        <p14:creationId xmlns:p14="http://schemas.microsoft.com/office/powerpoint/2010/main" val="1067905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3BA0D-E150-BF07-BD65-0522C34CAF53}"/>
              </a:ext>
            </a:extLst>
          </p:cNvPr>
          <p:cNvSpPr>
            <a:spLocks noGrp="1"/>
          </p:cNvSpPr>
          <p:nvPr>
            <p:ph type="body" sz="quarter" idx="10"/>
          </p:nvPr>
        </p:nvSpPr>
        <p:spPr/>
        <p:txBody>
          <a:bodyPr/>
          <a:lstStyle/>
          <a:p>
            <a:r>
              <a:rPr lang="en-US" dirty="0"/>
              <a:t>We are here to help</a:t>
            </a:r>
          </a:p>
        </p:txBody>
      </p:sp>
      <p:sp>
        <p:nvSpPr>
          <p:cNvPr id="4" name="Text Placeholder 7">
            <a:extLst>
              <a:ext uri="{FF2B5EF4-FFF2-40B4-BE49-F238E27FC236}">
                <a16:creationId xmlns:a16="http://schemas.microsoft.com/office/drawing/2014/main" id="{F5F97881-8C06-1D1F-5EEE-85F585181C5E}"/>
              </a:ext>
            </a:extLst>
          </p:cNvPr>
          <p:cNvSpPr txBox="1">
            <a:spLocks/>
          </p:cNvSpPr>
          <p:nvPr/>
        </p:nvSpPr>
        <p:spPr>
          <a:xfrm>
            <a:off x="603504" y="731520"/>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kern="120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D4877"/>
                </a:solidFill>
                <a:effectLst/>
                <a:uLnTx/>
                <a:uFillTx/>
                <a:latin typeface="DM Sans" pitchFamily="2" charset="0"/>
                <a:ea typeface="+mn-ea"/>
                <a:cs typeface="+mn-cs"/>
                <a:hlinkClick r:id="rId3">
                  <a:extLst>
                    <a:ext uri="{A12FA001-AC4F-418D-AE19-62706E023703}">
                      <ahyp:hlinkClr xmlns:ahyp="http://schemas.microsoft.com/office/drawing/2018/hyperlinkcolor" val="tx"/>
                    </a:ext>
                  </a:extLst>
                </a:hlinkClick>
              </a:rPr>
              <a:t>www.bluecrossma.org</a:t>
            </a:r>
            <a:r>
              <a:rPr kumimoji="0" lang="en-US" sz="1600" b="0" i="0" u="none" strike="noStrike" kern="1200" cap="none" spc="0" normalizeH="0" baseline="0" noProof="0" dirty="0">
                <a:ln>
                  <a:noFill/>
                </a:ln>
                <a:solidFill>
                  <a:srgbClr val="0D4877"/>
                </a:solidFill>
                <a:effectLst/>
                <a:uLnTx/>
                <a:uFillTx/>
                <a:latin typeface="DM Sans" pitchFamily="2" charset="0"/>
                <a:ea typeface="+mn-ea"/>
                <a:cs typeface="+mn-cs"/>
              </a:rPr>
              <a:t> </a:t>
            </a:r>
          </a:p>
        </p:txBody>
      </p:sp>
      <p:pic>
        <p:nvPicPr>
          <p:cNvPr id="8" name="Picture 7" descr="A orange chat bubble with white text&#10;&#10;Description automatically generated">
            <a:extLst>
              <a:ext uri="{FF2B5EF4-FFF2-40B4-BE49-F238E27FC236}">
                <a16:creationId xmlns:a16="http://schemas.microsoft.com/office/drawing/2014/main" id="{CDDD8A15-D8B5-76AC-6F5C-71F8C72E5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09479" y="647610"/>
            <a:ext cx="666843" cy="647790"/>
          </a:xfrm>
          <a:prstGeom prst="rect">
            <a:avLst/>
          </a:prstGeom>
        </p:spPr>
      </p:pic>
      <p:pic>
        <p:nvPicPr>
          <p:cNvPr id="6" name="Picture 5" descr="A screenshot of a phone&#10;&#10;Description automatically generated">
            <a:extLst>
              <a:ext uri="{FF2B5EF4-FFF2-40B4-BE49-F238E27FC236}">
                <a16:creationId xmlns:a16="http://schemas.microsoft.com/office/drawing/2014/main" id="{5B6F51D4-8F25-1C78-3289-853B05429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3200" y="1295400"/>
            <a:ext cx="3012832" cy="4657518"/>
          </a:xfrm>
          <a:prstGeom prst="rect">
            <a:avLst/>
          </a:prstGeom>
          <a:ln w="38100">
            <a:solidFill>
              <a:schemeClr val="accent4"/>
            </a:solidFill>
          </a:ln>
        </p:spPr>
      </p:pic>
      <p:graphicFrame>
        <p:nvGraphicFramePr>
          <p:cNvPr id="9" name="Table 8">
            <a:extLst>
              <a:ext uri="{FF2B5EF4-FFF2-40B4-BE49-F238E27FC236}">
                <a16:creationId xmlns:a16="http://schemas.microsoft.com/office/drawing/2014/main" id="{2D54F6D3-E9B1-3921-EA62-01D02B9638A4}"/>
              </a:ext>
            </a:extLst>
          </p:cNvPr>
          <p:cNvGraphicFramePr>
            <a:graphicFrameLocks noGrp="1"/>
          </p:cNvGraphicFramePr>
          <p:nvPr/>
        </p:nvGraphicFramePr>
        <p:xfrm>
          <a:off x="1295400" y="1295398"/>
          <a:ext cx="4902200" cy="4657520"/>
        </p:xfrm>
        <a:graphic>
          <a:graphicData uri="http://schemas.openxmlformats.org/drawingml/2006/table">
            <a:tbl>
              <a:tblPr firstRow="1" bandRow="1">
                <a:tableStyleId>{8A107856-5554-42FB-B03E-39F5DBC370BA}</a:tableStyleId>
              </a:tblPr>
              <a:tblGrid>
                <a:gridCol w="4902200">
                  <a:extLst>
                    <a:ext uri="{9D8B030D-6E8A-4147-A177-3AD203B41FA5}">
                      <a16:colId xmlns:a16="http://schemas.microsoft.com/office/drawing/2014/main" val="1259748917"/>
                    </a:ext>
                  </a:extLst>
                </a:gridCol>
              </a:tblGrid>
              <a:tr h="1164380">
                <a:tc>
                  <a:txBody>
                    <a:bodyPr/>
                    <a:lstStyle/>
                    <a:p>
                      <a:pPr lvl="3" algn="l"/>
                      <a:r>
                        <a:rPr lang="en-US" sz="2400" dirty="0">
                          <a:solidFill>
                            <a:schemeClr val="bg1"/>
                          </a:solidFill>
                        </a:rPr>
                        <a:t>Call </a:t>
                      </a:r>
                      <a:r>
                        <a:rPr lang="en-US" sz="2400">
                          <a:solidFill>
                            <a:schemeClr val="bg1"/>
                          </a:solidFill>
                        </a:rPr>
                        <a:t>Member Advocate</a:t>
                      </a:r>
                      <a:endParaRPr lang="en-US" sz="2400" dirty="0">
                        <a:solidFill>
                          <a:schemeClr val="bg1"/>
                        </a:solidFill>
                      </a:endParaRPr>
                    </a:p>
                    <a:p>
                      <a:pPr lvl="3" algn="l"/>
                      <a:r>
                        <a:rPr lang="en-US" sz="2400" dirty="0">
                          <a:solidFill>
                            <a:schemeClr val="bg1"/>
                          </a:solidFill>
                        </a:rPr>
                        <a:t>1-800-262-2583</a:t>
                      </a:r>
                    </a:p>
                  </a:txBody>
                  <a:tcPr anchor="ctr">
                    <a:solidFill>
                      <a:schemeClr val="accent1"/>
                    </a:solidFill>
                  </a:tcPr>
                </a:tc>
                <a:extLst>
                  <a:ext uri="{0D108BD9-81ED-4DB2-BD59-A6C34878D82A}">
                    <a16:rowId xmlns:a16="http://schemas.microsoft.com/office/drawing/2014/main" val="3712259506"/>
                  </a:ext>
                </a:extLst>
              </a:tr>
              <a:tr h="1164380">
                <a:tc>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Talk to a Nurse</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1-888-247-2583</a:t>
                      </a:r>
                    </a:p>
                    <a:p>
                      <a:endParaRPr lang="en-US" dirty="0"/>
                    </a:p>
                  </a:txBody>
                  <a:tcPr anchor="ctr">
                    <a:solidFill>
                      <a:schemeClr val="accent1"/>
                    </a:solidFill>
                  </a:tcPr>
                </a:tc>
                <a:extLst>
                  <a:ext uri="{0D108BD9-81ED-4DB2-BD59-A6C34878D82A}">
                    <a16:rowId xmlns:a16="http://schemas.microsoft.com/office/drawing/2014/main" val="3983412890"/>
                  </a:ext>
                </a:extLst>
              </a:tr>
              <a:tr h="1164380">
                <a:tc>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Video Doctor Visits</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www.bluecrossma.org/myblue</a:t>
                      </a:r>
                    </a:p>
                    <a:p>
                      <a:endParaRPr lang="en-US" dirty="0"/>
                    </a:p>
                  </a:txBody>
                  <a:tcPr anchor="ctr">
                    <a:solidFill>
                      <a:schemeClr val="accent1"/>
                    </a:solidFill>
                  </a:tcPr>
                </a:tc>
                <a:extLst>
                  <a:ext uri="{0D108BD9-81ED-4DB2-BD59-A6C34878D82A}">
                    <a16:rowId xmlns:a16="http://schemas.microsoft.com/office/drawing/2014/main" val="120834035"/>
                  </a:ext>
                </a:extLst>
              </a:tr>
              <a:tr h="1164380">
                <a:tc>
                  <a:txBody>
                    <a:bodyPr/>
                    <a:lstStyle/>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mn-lt"/>
                          <a:ea typeface="+mn-ea"/>
                          <a:cs typeface="+mn-cs"/>
                        </a:rPr>
                        <a:t>Send a Secure Message</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www.bluecrossma.org/myblue</a:t>
                      </a:r>
                    </a:p>
                    <a:p>
                      <a:endParaRPr lang="en-US" dirty="0"/>
                    </a:p>
                  </a:txBody>
                  <a:tcPr anchor="ctr">
                    <a:solidFill>
                      <a:schemeClr val="accent1"/>
                    </a:solidFill>
                  </a:tcPr>
                </a:tc>
                <a:extLst>
                  <a:ext uri="{0D108BD9-81ED-4DB2-BD59-A6C34878D82A}">
                    <a16:rowId xmlns:a16="http://schemas.microsoft.com/office/drawing/2014/main" val="794103741"/>
                  </a:ext>
                </a:extLst>
              </a:tr>
            </a:tbl>
          </a:graphicData>
        </a:graphic>
      </p:graphicFrame>
      <p:pic>
        <p:nvPicPr>
          <p:cNvPr id="10" name="Picture 9">
            <a:extLst>
              <a:ext uri="{FF2B5EF4-FFF2-40B4-BE49-F238E27FC236}">
                <a16:creationId xmlns:a16="http://schemas.microsoft.com/office/drawing/2014/main" id="{3C91D47A-1A59-A310-585C-369B6937F11E}"/>
              </a:ext>
            </a:extLst>
          </p:cNvPr>
          <p:cNvPicPr>
            <a:picLocks noChangeAspect="1"/>
          </p:cNvPicPr>
          <p:nvPr/>
        </p:nvPicPr>
        <p:blipFill>
          <a:blip r:embed="rId6">
            <a:biLevel thresh="25000"/>
          </a:blip>
          <a:stretch>
            <a:fillRect/>
          </a:stretch>
        </p:blipFill>
        <p:spPr>
          <a:xfrm>
            <a:off x="1600200" y="1524000"/>
            <a:ext cx="622301" cy="711201"/>
          </a:xfrm>
          <a:prstGeom prst="rect">
            <a:avLst/>
          </a:prstGeom>
        </p:spPr>
      </p:pic>
      <p:pic>
        <p:nvPicPr>
          <p:cNvPr id="11" name="Picture 10">
            <a:extLst>
              <a:ext uri="{FF2B5EF4-FFF2-40B4-BE49-F238E27FC236}">
                <a16:creationId xmlns:a16="http://schemas.microsoft.com/office/drawing/2014/main" id="{38C735F4-5452-6422-805D-ABFBCADD6729}"/>
              </a:ext>
            </a:extLst>
          </p:cNvPr>
          <p:cNvPicPr>
            <a:picLocks noChangeAspect="1"/>
          </p:cNvPicPr>
          <p:nvPr/>
        </p:nvPicPr>
        <p:blipFill>
          <a:blip r:embed="rId7">
            <a:biLevel thresh="25000"/>
          </a:blip>
          <a:stretch>
            <a:fillRect/>
          </a:stretch>
        </p:blipFill>
        <p:spPr>
          <a:xfrm>
            <a:off x="1600200" y="3821407"/>
            <a:ext cx="859611" cy="579170"/>
          </a:xfrm>
          <a:prstGeom prst="rect">
            <a:avLst/>
          </a:prstGeom>
        </p:spPr>
      </p:pic>
      <p:pic>
        <p:nvPicPr>
          <p:cNvPr id="12" name="Picture 11">
            <a:extLst>
              <a:ext uri="{FF2B5EF4-FFF2-40B4-BE49-F238E27FC236}">
                <a16:creationId xmlns:a16="http://schemas.microsoft.com/office/drawing/2014/main" id="{C3257AD9-3323-54E0-0A7B-8E836DF5F106}"/>
              </a:ext>
            </a:extLst>
          </p:cNvPr>
          <p:cNvPicPr>
            <a:picLocks noChangeAspect="1"/>
          </p:cNvPicPr>
          <p:nvPr/>
        </p:nvPicPr>
        <p:blipFill>
          <a:blip r:embed="rId8">
            <a:biLevel thresh="25000"/>
          </a:blip>
          <a:stretch>
            <a:fillRect/>
          </a:stretch>
        </p:blipFill>
        <p:spPr>
          <a:xfrm>
            <a:off x="1600200" y="4946853"/>
            <a:ext cx="823031" cy="615749"/>
          </a:xfrm>
          <a:prstGeom prst="rect">
            <a:avLst/>
          </a:prstGeom>
        </p:spPr>
      </p:pic>
      <p:pic>
        <p:nvPicPr>
          <p:cNvPr id="13" name="Picture 12">
            <a:extLst>
              <a:ext uri="{FF2B5EF4-FFF2-40B4-BE49-F238E27FC236}">
                <a16:creationId xmlns:a16="http://schemas.microsoft.com/office/drawing/2014/main" id="{0CF6CAA8-D450-65FB-C9F3-F5D82EB0BFB9}"/>
              </a:ext>
            </a:extLst>
          </p:cNvPr>
          <p:cNvPicPr>
            <a:picLocks noChangeAspect="1"/>
          </p:cNvPicPr>
          <p:nvPr/>
        </p:nvPicPr>
        <p:blipFill>
          <a:blip r:embed="rId9">
            <a:biLevel thresh="25000"/>
          </a:blip>
          <a:stretch>
            <a:fillRect/>
          </a:stretch>
        </p:blipFill>
        <p:spPr>
          <a:xfrm>
            <a:off x="1618945" y="2686898"/>
            <a:ext cx="603556" cy="682811"/>
          </a:xfrm>
          <a:prstGeom prst="rect">
            <a:avLst/>
          </a:prstGeom>
        </p:spPr>
      </p:pic>
    </p:spTree>
    <p:extLst>
      <p:ext uri="{BB962C8B-B14F-4D97-AF65-F5344CB8AC3E}">
        <p14:creationId xmlns:p14="http://schemas.microsoft.com/office/powerpoint/2010/main" val="282270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211B7ACB-1B45-19CF-1ED7-C4E58C636F5E}"/>
              </a:ext>
            </a:extLst>
          </p:cNvPr>
          <p:cNvSpPr>
            <a:spLocks noGrp="1"/>
          </p:cNvSpPr>
          <p:nvPr>
            <p:ph type="body" sz="quarter" idx="14"/>
          </p:nvPr>
        </p:nvSpPr>
        <p:spPr/>
        <p:txBody>
          <a:bodyPr/>
          <a:lstStyle/>
          <a:p>
            <a:r>
              <a:rPr lang="en-US" dirty="0"/>
              <a:t>agenda</a:t>
            </a:r>
          </a:p>
        </p:txBody>
      </p:sp>
      <p:sp>
        <p:nvSpPr>
          <p:cNvPr id="9" name="Text Placeholder 2">
            <a:extLst>
              <a:ext uri="{FF2B5EF4-FFF2-40B4-BE49-F238E27FC236}">
                <a16:creationId xmlns:a16="http://schemas.microsoft.com/office/drawing/2014/main" id="{9AEFD809-6600-127C-C078-6BBE610F809B}"/>
              </a:ext>
            </a:extLst>
          </p:cNvPr>
          <p:cNvSpPr>
            <a:spLocks noGrp="1"/>
          </p:cNvSpPr>
          <p:nvPr>
            <p:ph type="body" sz="quarter" idx="12"/>
          </p:nvPr>
        </p:nvSpPr>
        <p:spPr>
          <a:xfrm>
            <a:off x="4648200" y="1447800"/>
            <a:ext cx="6707155" cy="3505200"/>
          </a:xfrm>
        </p:spPr>
        <p:txBody>
          <a:bodyPr/>
          <a:lstStyle/>
          <a:p>
            <a:pPr marL="0" indent="0" fontAlgn="base">
              <a:buNone/>
            </a:pPr>
            <a:r>
              <a:rPr lang="en-US" spc="300" dirty="0">
                <a:solidFill>
                  <a:srgbClr val="FD5D3B"/>
                </a:solidFill>
                <a:latin typeface="Bebas Neue" panose="020B0606020202050201" pitchFamily="34" charset="77"/>
              </a:rPr>
              <a:t>Medical plans</a:t>
            </a:r>
            <a:endParaRPr lang="en-US" dirty="0"/>
          </a:p>
          <a:p>
            <a:pPr lvl="1" fontAlgn="base"/>
            <a:r>
              <a:rPr lang="en-US" dirty="0"/>
              <a:t>Network Blue New England Deductible - </a:t>
            </a:r>
            <a:r>
              <a:rPr lang="en-US" i="1" dirty="0">
                <a:solidFill>
                  <a:schemeClr val="accent4"/>
                </a:solidFill>
              </a:rPr>
              <a:t>New</a:t>
            </a:r>
          </a:p>
          <a:p>
            <a:pPr lvl="1" fontAlgn="base"/>
            <a:r>
              <a:rPr lang="en-US" dirty="0"/>
              <a:t>Blue Care Elect Deductible - </a:t>
            </a:r>
            <a:r>
              <a:rPr lang="en-US" i="1" dirty="0">
                <a:solidFill>
                  <a:schemeClr val="accent4"/>
                </a:solidFill>
              </a:rPr>
              <a:t>New</a:t>
            </a:r>
          </a:p>
          <a:p>
            <a:pPr lvl="1" fontAlgn="base"/>
            <a:endParaRPr lang="en-US" dirty="0"/>
          </a:p>
          <a:p>
            <a:pPr lvl="1" fontAlgn="base"/>
            <a:endParaRPr lang="en-US" dirty="0"/>
          </a:p>
        </p:txBody>
      </p:sp>
    </p:spTree>
    <p:extLst>
      <p:ext uri="{BB962C8B-B14F-4D97-AF65-F5344CB8AC3E}">
        <p14:creationId xmlns:p14="http://schemas.microsoft.com/office/powerpoint/2010/main" val="1960128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6DC93CC6-A30D-40D6-A373-4539F79B4C79}"/>
              </a:ext>
            </a:extLst>
          </p:cNvPr>
          <p:cNvSpPr txBox="1">
            <a:spLocks/>
          </p:cNvSpPr>
          <p:nvPr/>
        </p:nvSpPr>
        <p:spPr>
          <a:xfrm>
            <a:off x="6477000" y="2514600"/>
            <a:ext cx="4663440" cy="60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kern="1200" cap="all" spc="300" baseline="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600"/>
              </a:spcBef>
              <a:spcAft>
                <a:spcPts val="0"/>
              </a:spcAft>
              <a:buClr>
                <a:srgbClr val="FD5D3B"/>
              </a:buClr>
              <a:buSzTx/>
              <a:buFont typeface="Arial" panose="020B0604020202020204" pitchFamily="34" charset="0"/>
              <a:buChar char="•"/>
              <a:tabLst/>
              <a:defRPr/>
            </a:pPr>
            <a:endParaRPr kumimoji="0" lang="en-US" sz="1400" b="0" i="0" u="none" strike="noStrike" kern="1200" cap="all" spc="300" normalizeH="0" baseline="0" noProof="0" dirty="0">
              <a:ln>
                <a:noFill/>
              </a:ln>
              <a:solidFill>
                <a:srgbClr val="0D4877"/>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600"/>
              </a:spcBef>
              <a:spcAft>
                <a:spcPts val="0"/>
              </a:spcAft>
              <a:buClr>
                <a:srgbClr val="FD5D3B"/>
              </a:buClr>
              <a:buSzTx/>
              <a:buFont typeface="Arial" panose="020B0604020202020204" pitchFamily="34" charset="0"/>
              <a:buNone/>
              <a:tabLst/>
              <a:defRPr/>
            </a:pPr>
            <a:endParaRPr kumimoji="0" lang="en-US" sz="1400" b="1" i="0" u="none" strike="noStrike" kern="1200" cap="all" spc="300" normalizeH="0" baseline="0" noProof="0" dirty="0">
              <a:ln>
                <a:noFill/>
              </a:ln>
              <a:solidFill>
                <a:srgbClr val="0D4877"/>
              </a:solidFill>
              <a:effectLst/>
              <a:uLnTx/>
              <a:uFillTx/>
              <a:latin typeface="DM Sans" pitchFamily="2" charset="77"/>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0D4877"/>
              </a:solidFill>
              <a:effectLst/>
              <a:uLnTx/>
              <a:uFillTx/>
              <a:latin typeface="DM Sans" pitchFamily="2" charset="77"/>
              <a:ea typeface="+mn-ea"/>
              <a:cs typeface="+mn-cs"/>
            </a:endParaRPr>
          </a:p>
        </p:txBody>
      </p:sp>
      <p:sp>
        <p:nvSpPr>
          <p:cNvPr id="10" name="Text Placeholder 3">
            <a:extLst>
              <a:ext uri="{FF2B5EF4-FFF2-40B4-BE49-F238E27FC236}">
                <a16:creationId xmlns:a16="http://schemas.microsoft.com/office/drawing/2014/main" id="{A7A20967-82BE-46F2-BF90-E7429EA5BA17}"/>
              </a:ext>
            </a:extLst>
          </p:cNvPr>
          <p:cNvSpPr txBox="1">
            <a:spLocks/>
          </p:cNvSpPr>
          <p:nvPr/>
        </p:nvSpPr>
        <p:spPr>
          <a:xfrm>
            <a:off x="1371600" y="2514600"/>
            <a:ext cx="5029200" cy="54864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kern="1200" cap="all" spc="300" baseline="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all" spc="300" normalizeH="0" baseline="0" noProof="0" dirty="0">
              <a:ln>
                <a:noFill/>
              </a:ln>
              <a:solidFill>
                <a:srgbClr val="0D4877"/>
              </a:solidFill>
              <a:effectLst/>
              <a:uLnTx/>
              <a:uFillTx/>
              <a:latin typeface="DM Sans" pitchFamily="2" charset="77"/>
              <a:ea typeface="+mn-ea"/>
              <a:cs typeface="+mn-cs"/>
            </a:endParaRPr>
          </a:p>
        </p:txBody>
      </p:sp>
      <p:sp>
        <p:nvSpPr>
          <p:cNvPr id="11" name="Text Placeholder 4">
            <a:extLst>
              <a:ext uri="{FF2B5EF4-FFF2-40B4-BE49-F238E27FC236}">
                <a16:creationId xmlns:a16="http://schemas.microsoft.com/office/drawing/2014/main" id="{DCFBD4FB-F73C-44AD-83B1-87AA3943D892}"/>
              </a:ext>
            </a:extLst>
          </p:cNvPr>
          <p:cNvSpPr txBox="1">
            <a:spLocks/>
          </p:cNvSpPr>
          <p:nvPr/>
        </p:nvSpPr>
        <p:spPr>
          <a:xfrm>
            <a:off x="1371600" y="4267200"/>
            <a:ext cx="9144000" cy="60960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b="1" kern="1200" cap="all" spc="300" baseline="0">
                <a:solidFill>
                  <a:schemeClr val="bg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p:txBody>
      </p:sp>
      <p:sp>
        <p:nvSpPr>
          <p:cNvPr id="13" name="Text Placeholder 6">
            <a:extLst>
              <a:ext uri="{FF2B5EF4-FFF2-40B4-BE49-F238E27FC236}">
                <a16:creationId xmlns:a16="http://schemas.microsoft.com/office/drawing/2014/main" id="{E896D2F3-C62A-45D6-BFF8-5EF4268FA77F}"/>
              </a:ext>
            </a:extLst>
          </p:cNvPr>
          <p:cNvSpPr txBox="1">
            <a:spLocks/>
          </p:cNvSpPr>
          <p:nvPr/>
        </p:nvSpPr>
        <p:spPr>
          <a:xfrm>
            <a:off x="603504" y="384048"/>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spc="300" baseline="0">
                <a:solidFill>
                  <a:schemeClr val="accent4"/>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300" normalizeH="0" baseline="0" noProof="0" dirty="0">
                <a:ln>
                  <a:noFill/>
                </a:ln>
                <a:solidFill>
                  <a:srgbClr val="FD5D3B"/>
                </a:solidFill>
                <a:effectLst/>
                <a:uLnTx/>
                <a:uFillTx/>
                <a:latin typeface="Bebas Neue" panose="020B0606020202050201" pitchFamily="34" charset="77"/>
                <a:ea typeface="+mn-ea"/>
                <a:cs typeface="+mn-cs"/>
              </a:rPr>
              <a:t>MEDICAL PLANS COMPARISON</a:t>
            </a:r>
          </a:p>
        </p:txBody>
      </p:sp>
      <p:sp>
        <p:nvSpPr>
          <p:cNvPr id="14" name="Text Placeholder 7">
            <a:extLst>
              <a:ext uri="{FF2B5EF4-FFF2-40B4-BE49-F238E27FC236}">
                <a16:creationId xmlns:a16="http://schemas.microsoft.com/office/drawing/2014/main" id="{D8302C91-2396-4B35-8014-6CA71B97E6D9}"/>
              </a:ext>
            </a:extLst>
          </p:cNvPr>
          <p:cNvSpPr txBox="1">
            <a:spLocks/>
          </p:cNvSpPr>
          <p:nvPr/>
        </p:nvSpPr>
        <p:spPr>
          <a:xfrm>
            <a:off x="603504" y="758952"/>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kern="120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D4877"/>
                </a:solidFill>
                <a:effectLst/>
                <a:uLnTx/>
                <a:uFillTx/>
                <a:latin typeface="DM Sans" pitchFamily="2" charset="77"/>
                <a:ea typeface="+mn-ea"/>
                <a:cs typeface="+mn-cs"/>
              </a:rPr>
              <a:t>Network Comparison</a:t>
            </a:r>
          </a:p>
        </p:txBody>
      </p:sp>
      <p:graphicFrame>
        <p:nvGraphicFramePr>
          <p:cNvPr id="3" name="Table 3">
            <a:extLst>
              <a:ext uri="{FF2B5EF4-FFF2-40B4-BE49-F238E27FC236}">
                <a16:creationId xmlns:a16="http://schemas.microsoft.com/office/drawing/2014/main" id="{1CC1376C-EFB6-4890-8FB0-593FC318F977}"/>
              </a:ext>
            </a:extLst>
          </p:cNvPr>
          <p:cNvGraphicFramePr>
            <a:graphicFrameLocks noGrp="1"/>
          </p:cNvGraphicFramePr>
          <p:nvPr>
            <p:extLst>
              <p:ext uri="{D42A27DB-BD31-4B8C-83A1-F6EECF244321}">
                <p14:modId xmlns:p14="http://schemas.microsoft.com/office/powerpoint/2010/main" val="1255084700"/>
              </p:ext>
            </p:extLst>
          </p:nvPr>
        </p:nvGraphicFramePr>
        <p:xfrm>
          <a:off x="685800" y="1219200"/>
          <a:ext cx="10241280" cy="4876800"/>
        </p:xfrm>
        <a:graphic>
          <a:graphicData uri="http://schemas.openxmlformats.org/drawingml/2006/table">
            <a:tbl>
              <a:tblPr firstRow="1" bandRow="1">
                <a:tableStyleId>{5A111915-BE36-4E01-A7E5-04B1672EAD32}</a:tableStyleId>
              </a:tblPr>
              <a:tblGrid>
                <a:gridCol w="5120640">
                  <a:extLst>
                    <a:ext uri="{9D8B030D-6E8A-4147-A177-3AD203B41FA5}">
                      <a16:colId xmlns:a16="http://schemas.microsoft.com/office/drawing/2014/main" val="3555726482"/>
                    </a:ext>
                  </a:extLst>
                </a:gridCol>
                <a:gridCol w="5120640">
                  <a:extLst>
                    <a:ext uri="{9D8B030D-6E8A-4147-A177-3AD203B41FA5}">
                      <a16:colId xmlns:a16="http://schemas.microsoft.com/office/drawing/2014/main" val="3100866726"/>
                    </a:ext>
                  </a:extLst>
                </a:gridCol>
              </a:tblGrid>
              <a:tr h="182292">
                <a:tc>
                  <a:txBody>
                    <a:bodyPr/>
                    <a:lstStyle/>
                    <a:p>
                      <a:pPr algn="ctr"/>
                      <a:r>
                        <a:rPr kumimoji="0" lang="en-US" sz="28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rPr>
                        <a:t>Network Blue NE Deductible HMO</a:t>
                      </a:r>
                      <a:endParaRPr lang="en-US" sz="2000" b="0" dirty="0">
                        <a:latin typeface="Bebas Neue" panose="020B0606020202050201" pitchFamily="34" charset="0"/>
                      </a:endParaRPr>
                    </a:p>
                  </a:txBody>
                  <a:tcPr anchor="b">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rgbClr val="0E487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rPr>
                        <a:t>Blue care Elect Deductible PPO</a:t>
                      </a:r>
                      <a:endParaRPr lang="en-US" sz="2000" b="0" dirty="0">
                        <a:latin typeface="Bebas Neue" panose="020B0606020202050201" pitchFamily="34" charset="0"/>
                      </a:endParaRPr>
                    </a:p>
                  </a:txBody>
                  <a:tcPr anchor="b">
                    <a:lnL w="57150" cap="flat" cmpd="sng" algn="ctr">
                      <a:solidFill>
                        <a:schemeClr val="bg1"/>
                      </a:solidFill>
                      <a:prstDash val="solid"/>
                      <a:round/>
                      <a:headEnd type="none" w="med" len="med"/>
                      <a:tailEnd type="none" w="med" len="med"/>
                    </a:lnL>
                    <a:lnR>
                      <a:noFill/>
                    </a:lnR>
                    <a:lnB w="57150" cap="flat" cmpd="sng" algn="ctr">
                      <a:solidFill>
                        <a:schemeClr val="bg1"/>
                      </a:solidFill>
                      <a:prstDash val="solid"/>
                      <a:round/>
                      <a:headEnd type="none" w="med" len="med"/>
                      <a:tailEnd type="none" w="med" len="med"/>
                    </a:lnB>
                    <a:solidFill>
                      <a:srgbClr val="0E4878"/>
                    </a:solidFill>
                  </a:tcPr>
                </a:tc>
                <a:extLst>
                  <a:ext uri="{0D108BD9-81ED-4DB2-BD59-A6C34878D82A}">
                    <a16:rowId xmlns:a16="http://schemas.microsoft.com/office/drawing/2014/main" val="3343486154"/>
                  </a:ext>
                </a:extLst>
              </a:tr>
              <a:tr h="2393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Regional</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 </a:t>
                      </a:r>
                      <a:r>
                        <a:rPr kumimoji="0" lang="en-US" sz="1400" b="0" i="0" u="none" strike="noStrike" kern="1200" cap="none" spc="0" normalizeH="0" baseline="0" noProof="0" dirty="0">
                          <a:ln>
                            <a:noFill/>
                          </a:ln>
                          <a:solidFill>
                            <a:srgbClr val="0E4876"/>
                          </a:solidFill>
                          <a:effectLst/>
                          <a:uLnTx/>
                          <a:uFillTx/>
                          <a:latin typeface="DM Sans" pitchFamily="2" charset="0"/>
                          <a:ea typeface="+mn-ea"/>
                          <a:cs typeface="+mn-cs"/>
                        </a:rPr>
                        <a:t>HMO Blue NE </a:t>
                      </a: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network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in MA, ME, NH, VT, CT and RI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National </a:t>
                      </a:r>
                      <a:r>
                        <a:rPr kumimoji="0" lang="en-US" sz="1400" b="0" i="0" u="none" strike="noStrike" kern="1200" cap="none" spc="0" normalizeH="0" baseline="0" noProof="0" dirty="0">
                          <a:ln>
                            <a:noFill/>
                          </a:ln>
                          <a:solidFill>
                            <a:srgbClr val="0E4876"/>
                          </a:solidFill>
                          <a:effectLst/>
                          <a:uLnTx/>
                          <a:uFillTx/>
                          <a:latin typeface="DM Sans" pitchFamily="2" charset="0"/>
                          <a:ea typeface="+mn-ea"/>
                          <a:cs typeface="+mn-cs"/>
                        </a:rPr>
                        <a:t>PPO</a:t>
                      </a: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 network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Blue Cross Blue Shield PPO providers</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1096077459"/>
                  </a:ext>
                </a:extLst>
              </a:tr>
              <a:tr h="5772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Choose Primary Care Physician</a:t>
                      </a:r>
                      <a:r>
                        <a:rPr kumimoji="0" lang="en-US" sz="1400" b="0" i="0" u="none" strike="noStrike" kern="1200" cap="none" spc="0" normalizeH="0" baseline="0" noProof="0" dirty="0">
                          <a:ln>
                            <a:noFill/>
                          </a:ln>
                          <a:solidFill>
                            <a:srgbClr val="FF0000"/>
                          </a:solidFill>
                          <a:effectLst/>
                          <a:uLnTx/>
                          <a:uFillTx/>
                          <a:latin typeface="DM Sans" pitchFamily="2" charset="0"/>
                          <a:ea typeface="+mn-ea"/>
                          <a:cs typeface="+mn-cs"/>
                        </a:rPr>
                        <a:t>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(PCP)  </a:t>
                      </a:r>
                      <a:r>
                        <a:rPr kumimoji="0" lang="en-US" sz="1200" b="0" i="0" u="none" strike="noStrike" kern="1200" cap="none" spc="0" normalizeH="0" baseline="0" noProof="0" dirty="0">
                          <a:ln>
                            <a:noFill/>
                          </a:ln>
                          <a:solidFill>
                            <a:srgbClr val="0D4877"/>
                          </a:solidFill>
                          <a:effectLst/>
                          <a:uLnTx/>
                          <a:uFillTx/>
                          <a:latin typeface="DM Sans" pitchFamily="2" charset="0"/>
                          <a:ea typeface="+mn-ea"/>
                          <a:cs typeface="+mn-cs"/>
                        </a:rPr>
                        <a:t>(change anytime!)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Referrals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to most HMO Blue NE network specialists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
                          <a:srgbClr val="FD5D3B"/>
                        </a:buClr>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NO referrals to HMO Blue NE network:</a:t>
                      </a:r>
                    </a:p>
                    <a:p>
                      <a:pPr marL="285750" marR="0" lvl="0" indent="-2857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Ob/gyn care &amp; Behavioral Health &amp; Routine Vision</a:t>
                      </a:r>
                    </a:p>
                    <a:p>
                      <a:pPr marL="285750" marR="0" lvl="0" indent="-2857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Chiropractors &amp; Acupuncturists</a:t>
                      </a:r>
                    </a:p>
                    <a:p>
                      <a:pPr marL="285750" marR="0" lvl="0" indent="-2857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Emergencies &amp; Out-of-Area Urgent Care</a:t>
                      </a: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285750" marR="0" lvl="0" indent="-2857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In-network </a:t>
                      </a:r>
                      <a:r>
                        <a:rPr kumimoji="0" lang="en-US" sz="1400" b="0" i="0" u="none" strike="noStrike" kern="1200" cap="none" spc="0" normalizeH="0" baseline="0" noProof="0" dirty="0">
                          <a:ln>
                            <a:noFill/>
                          </a:ln>
                          <a:solidFill>
                            <a:srgbClr val="0E4876"/>
                          </a:solidFill>
                          <a:effectLst/>
                          <a:uLnTx/>
                          <a:uFillTx/>
                          <a:latin typeface="DM Sans" pitchFamily="2" charset="0"/>
                          <a:ea typeface="+mn-ea"/>
                          <a:cs typeface="+mn-cs"/>
                        </a:rPr>
                        <a:t>PPO</a:t>
                      </a: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Providers: richer benefits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Out-of-network</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 Providers: reduced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NO referrals required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Go to any licensed provider nationwide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Freedom of choice </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Use in-network or out-of-Network providers</a:t>
                      </a:r>
                    </a:p>
                    <a:p>
                      <a:pPr algn="l" fontAlgn="auto">
                        <a:spcAft>
                          <a:spcPts val="0"/>
                        </a:spcAft>
                      </a:pPr>
                      <a:endParaRPr lang="en-US" sz="1400" dirty="0">
                        <a:latin typeface="DM Sans" pitchFamily="2" charset="0"/>
                      </a:endParaRP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DDDDDD"/>
                    </a:solidFill>
                  </a:tcPr>
                </a:tc>
                <a:extLst>
                  <a:ext uri="{0D108BD9-81ED-4DB2-BD59-A6C34878D82A}">
                    <a16:rowId xmlns:a16="http://schemas.microsoft.com/office/drawing/2014/main" val="1071925805"/>
                  </a:ext>
                </a:extLst>
              </a:tr>
              <a:tr h="220270">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Find a doctor</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a:t>
                      </a:r>
                    </a:p>
                    <a:p>
                      <a:pPr marL="171450" marR="0" lvl="0" indent="-1714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ONLINE </a:t>
                      </a: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hlinkClick r:id="rId3">
                            <a:extLst>
                              <a:ext uri="{A12FA001-AC4F-418D-AE19-62706E023703}">
                                <ahyp:hlinkClr xmlns:ahyp="http://schemas.microsoft.com/office/drawing/2018/hyperlinkcolor" val="tx"/>
                              </a:ext>
                            </a:extLst>
                          </a:hlinkClick>
                        </a:rPr>
                        <a:t>www.bluecrossma.org</a:t>
                      </a: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171450" marR="0" lvl="0" indent="-1714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Call Physician Selection Service:  1-800-821-1388 </a:t>
                      </a:r>
                    </a:p>
                  </a:txBody>
                  <a:tcPr>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rPr>
                        <a:t>Find a doctor</a:t>
                      </a: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a:t>
                      </a:r>
                    </a:p>
                    <a:p>
                      <a:pPr marL="171450" marR="0" lvl="0" indent="-1714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ONLINE </a:t>
                      </a:r>
                      <a:r>
                        <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hlinkClick r:id="rId3">
                            <a:extLst>
                              <a:ext uri="{A12FA001-AC4F-418D-AE19-62706E023703}">
                                <ahyp:hlinkClr xmlns:ahyp="http://schemas.microsoft.com/office/drawing/2018/hyperlinkcolor" val="tx"/>
                              </a:ext>
                            </a:extLst>
                          </a:hlinkClick>
                        </a:rPr>
                        <a:t>www.bluecrossma.org</a:t>
                      </a:r>
                      <a:endParaRPr kumimoji="0" lang="en-US" sz="1400" b="0" i="0" u="none" strike="noStrike" kern="1200" cap="none" spc="0" normalizeH="0" baseline="0" noProof="0" dirty="0">
                        <a:ln>
                          <a:noFill/>
                        </a:ln>
                        <a:solidFill>
                          <a:srgbClr val="FD5D3B"/>
                        </a:solidFill>
                        <a:effectLst/>
                        <a:uLnTx/>
                        <a:uFillTx/>
                        <a:latin typeface="DM Sans" pitchFamily="2" charset="0"/>
                        <a:ea typeface="+mn-ea"/>
                        <a:cs typeface="+mn-cs"/>
                      </a:endParaRPr>
                    </a:p>
                    <a:p>
                      <a:pPr marL="171450" marR="0" lvl="0" indent="-171450" algn="l" defTabSz="914400" rtl="0" eaLnBrk="1" fontAlgn="auto" latinLnBrk="0" hangingPunct="1">
                        <a:lnSpc>
                          <a:spcPct val="100000"/>
                        </a:lnSpc>
                        <a:spcBef>
                          <a:spcPts val="600"/>
                        </a:spcBef>
                        <a:spcAft>
                          <a:spcPts val="0"/>
                        </a:spcAft>
                        <a:buClr>
                          <a:srgbClr val="FD5D3B"/>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Call Physician Selection Service:  1-800-821-1388</a:t>
                      </a:r>
                    </a:p>
                  </a:txBody>
                  <a:tcPr>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DDDDDD"/>
                    </a:solidFill>
                  </a:tcPr>
                </a:tc>
                <a:extLst>
                  <a:ext uri="{0D108BD9-81ED-4DB2-BD59-A6C34878D82A}">
                    <a16:rowId xmlns:a16="http://schemas.microsoft.com/office/drawing/2014/main" val="499374349"/>
                  </a:ext>
                </a:extLst>
              </a:tr>
            </a:tbl>
          </a:graphicData>
        </a:graphic>
      </p:graphicFrame>
    </p:spTree>
    <p:extLst>
      <p:ext uri="{BB962C8B-B14F-4D97-AF65-F5344CB8AC3E}">
        <p14:creationId xmlns:p14="http://schemas.microsoft.com/office/powerpoint/2010/main" val="1737203648"/>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222240-BE0F-7082-D1CF-7962A151834B}"/>
              </a:ext>
            </a:extLst>
          </p:cNvPr>
          <p:cNvSpPr>
            <a:spLocks noGrp="1"/>
          </p:cNvSpPr>
          <p:nvPr>
            <p:ph type="body" sz="quarter" idx="10"/>
          </p:nvPr>
        </p:nvSpPr>
        <p:spPr/>
        <p:txBody>
          <a:bodyPr/>
          <a:lstStyle/>
          <a:p>
            <a:r>
              <a:rPr lang="en-US" dirty="0"/>
              <a:t>Common financial terms</a:t>
            </a:r>
          </a:p>
        </p:txBody>
      </p:sp>
      <p:graphicFrame>
        <p:nvGraphicFramePr>
          <p:cNvPr id="4" name="Diagram 3">
            <a:extLst>
              <a:ext uri="{FF2B5EF4-FFF2-40B4-BE49-F238E27FC236}">
                <a16:creationId xmlns:a16="http://schemas.microsoft.com/office/drawing/2014/main" id="{7A5AA4B3-C46C-3818-0BB4-0CB77C351F2C}"/>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17435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graphicEl>
                                              <a:dgm id="{3C580B32-E218-431F-B3A8-E754BD0C8651}"/>
                                            </p:graphicEl>
                                          </p:spTgt>
                                        </p:tgtEl>
                                        <p:attrNameLst>
                                          <p:attrName>style.visibility</p:attrName>
                                        </p:attrNameLst>
                                      </p:cBhvr>
                                      <p:to>
                                        <p:strVal val="visible"/>
                                      </p:to>
                                    </p:set>
                                    <p:animEffect transition="in" filter="fade">
                                      <p:cBhvr>
                                        <p:cTn id="7" dur="500"/>
                                        <p:tgtEl>
                                          <p:spTgt spid="4">
                                            <p:graphicEl>
                                              <a:dgm id="{3C580B32-E218-431F-B3A8-E754BD0C865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69C1713-83DE-465A-BCE8-3954D0781A7C}"/>
                                            </p:graphicEl>
                                          </p:spTgt>
                                        </p:tgtEl>
                                        <p:attrNameLst>
                                          <p:attrName>style.visibility</p:attrName>
                                        </p:attrNameLst>
                                      </p:cBhvr>
                                      <p:to>
                                        <p:strVal val="visible"/>
                                      </p:to>
                                    </p:set>
                                    <p:animEffect transition="in" filter="fade">
                                      <p:cBhvr>
                                        <p:cTn id="12" dur="500"/>
                                        <p:tgtEl>
                                          <p:spTgt spid="4">
                                            <p:graphicEl>
                                              <a:dgm id="{D69C1713-83DE-465A-BCE8-3954D0781A7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ED852F9-F07A-47A7-9BF5-96EBA82592BB}"/>
                                            </p:graphicEl>
                                          </p:spTgt>
                                        </p:tgtEl>
                                        <p:attrNameLst>
                                          <p:attrName>style.visibility</p:attrName>
                                        </p:attrNameLst>
                                      </p:cBhvr>
                                      <p:to>
                                        <p:strVal val="visible"/>
                                      </p:to>
                                    </p:set>
                                    <p:animEffect transition="in" filter="fade">
                                      <p:cBhvr>
                                        <p:cTn id="15" dur="500"/>
                                        <p:tgtEl>
                                          <p:spTgt spid="4">
                                            <p:graphicEl>
                                              <a:dgm id="{6ED852F9-F07A-47A7-9BF5-96EBA82592BB}"/>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16EB6674-6300-4DD2-9197-EDE1877E2CEB}"/>
                                            </p:graphicEl>
                                          </p:spTgt>
                                        </p:tgtEl>
                                        <p:attrNameLst>
                                          <p:attrName>style.visibility</p:attrName>
                                        </p:attrNameLst>
                                      </p:cBhvr>
                                      <p:to>
                                        <p:strVal val="visible"/>
                                      </p:to>
                                    </p:set>
                                    <p:animEffect transition="in" filter="fade">
                                      <p:cBhvr>
                                        <p:cTn id="20" dur="500"/>
                                        <p:tgtEl>
                                          <p:spTgt spid="4">
                                            <p:graphicEl>
                                              <a:dgm id="{16EB6674-6300-4DD2-9197-EDE1877E2CE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FD4A4590-9436-4CB5-8425-CCC153AADC08}"/>
                                            </p:graphicEl>
                                          </p:spTgt>
                                        </p:tgtEl>
                                        <p:attrNameLst>
                                          <p:attrName>style.visibility</p:attrName>
                                        </p:attrNameLst>
                                      </p:cBhvr>
                                      <p:to>
                                        <p:strVal val="visible"/>
                                      </p:to>
                                    </p:set>
                                    <p:animEffect transition="in" filter="fade">
                                      <p:cBhvr>
                                        <p:cTn id="23" dur="500"/>
                                        <p:tgtEl>
                                          <p:spTgt spid="4">
                                            <p:graphicEl>
                                              <a:dgm id="{FD4A4590-9436-4CB5-8425-CCC153AADC08}"/>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08E6CE6-F748-4D91-9AEF-3CA29F3E327A}"/>
                                            </p:graphicEl>
                                          </p:spTgt>
                                        </p:tgtEl>
                                        <p:attrNameLst>
                                          <p:attrName>style.visibility</p:attrName>
                                        </p:attrNameLst>
                                      </p:cBhvr>
                                      <p:to>
                                        <p:strVal val="visible"/>
                                      </p:to>
                                    </p:set>
                                    <p:animEffect transition="in" filter="fade">
                                      <p:cBhvr>
                                        <p:cTn id="28" dur="500"/>
                                        <p:tgtEl>
                                          <p:spTgt spid="4">
                                            <p:graphicEl>
                                              <a:dgm id="{D08E6CE6-F748-4D91-9AEF-3CA29F3E327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79970C4C-81DA-41D0-BAD5-21EF666C5A76}"/>
                                            </p:graphicEl>
                                          </p:spTgt>
                                        </p:tgtEl>
                                        <p:attrNameLst>
                                          <p:attrName>style.visibility</p:attrName>
                                        </p:attrNameLst>
                                      </p:cBhvr>
                                      <p:to>
                                        <p:strVal val="visible"/>
                                      </p:to>
                                    </p:set>
                                    <p:animEffect transition="in" filter="fade">
                                      <p:cBhvr>
                                        <p:cTn id="31" dur="500"/>
                                        <p:tgtEl>
                                          <p:spTgt spid="4">
                                            <p:graphicEl>
                                              <a:dgm id="{79970C4C-81DA-41D0-BAD5-21EF666C5A7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7F60DF8D-987F-4E88-BA28-0752B27FF80F}"/>
                                            </p:graphicEl>
                                          </p:spTgt>
                                        </p:tgtEl>
                                        <p:attrNameLst>
                                          <p:attrName>style.visibility</p:attrName>
                                        </p:attrNameLst>
                                      </p:cBhvr>
                                      <p:to>
                                        <p:strVal val="visible"/>
                                      </p:to>
                                    </p:set>
                                    <p:animEffect transition="in" filter="fade">
                                      <p:cBhvr>
                                        <p:cTn id="36" dur="500"/>
                                        <p:tgtEl>
                                          <p:spTgt spid="4">
                                            <p:graphicEl>
                                              <a:dgm id="{7F60DF8D-987F-4E88-BA28-0752B27FF80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0A752C6D-B696-4BE7-93F1-53FC6C9ECD14}"/>
                                            </p:graphicEl>
                                          </p:spTgt>
                                        </p:tgtEl>
                                        <p:attrNameLst>
                                          <p:attrName>style.visibility</p:attrName>
                                        </p:attrNameLst>
                                      </p:cBhvr>
                                      <p:to>
                                        <p:strVal val="visible"/>
                                      </p:to>
                                    </p:set>
                                    <p:animEffect transition="in" filter="fade">
                                      <p:cBhvr>
                                        <p:cTn id="39" dur="500"/>
                                        <p:tgtEl>
                                          <p:spTgt spid="4">
                                            <p:graphicEl>
                                              <a:dgm id="{0A752C6D-B696-4BE7-93F1-53FC6C9ECD14}"/>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3ED3A357-71BC-45B1-A23A-0C3001734CE4}"/>
                                            </p:graphicEl>
                                          </p:spTgt>
                                        </p:tgtEl>
                                        <p:attrNameLst>
                                          <p:attrName>style.visibility</p:attrName>
                                        </p:attrNameLst>
                                      </p:cBhvr>
                                      <p:to>
                                        <p:strVal val="visible"/>
                                      </p:to>
                                    </p:set>
                                    <p:animEffect transition="in" filter="fade">
                                      <p:cBhvr>
                                        <p:cTn id="44" dur="500"/>
                                        <p:tgtEl>
                                          <p:spTgt spid="4">
                                            <p:graphicEl>
                                              <a:dgm id="{3ED3A357-71BC-45B1-A23A-0C3001734CE4}"/>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5B1B7716-94EE-40A5-BF01-95686C90BF65}"/>
                                            </p:graphicEl>
                                          </p:spTgt>
                                        </p:tgtEl>
                                        <p:attrNameLst>
                                          <p:attrName>style.visibility</p:attrName>
                                        </p:attrNameLst>
                                      </p:cBhvr>
                                      <p:to>
                                        <p:strVal val="visible"/>
                                      </p:to>
                                    </p:set>
                                    <p:animEffect transition="in" filter="fade">
                                      <p:cBhvr>
                                        <p:cTn id="47" dur="500"/>
                                        <p:tgtEl>
                                          <p:spTgt spid="4">
                                            <p:graphicEl>
                                              <a:dgm id="{5B1B7716-94EE-40A5-BF01-95686C90BF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0170FC91-97FB-4109-BF6A-E8D4A38E3CDC}"/>
              </a:ext>
            </a:extLst>
          </p:cNvPr>
          <p:cNvSpPr txBox="1">
            <a:spLocks/>
          </p:cNvSpPr>
          <p:nvPr/>
        </p:nvSpPr>
        <p:spPr>
          <a:xfrm>
            <a:off x="6477000" y="2514600"/>
            <a:ext cx="4663440" cy="60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kern="1200" cap="all" spc="300" baseline="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600"/>
              </a:spcBef>
              <a:spcAft>
                <a:spcPts val="0"/>
              </a:spcAft>
              <a:buClr>
                <a:srgbClr val="FD5D3B"/>
              </a:buClr>
              <a:buSzTx/>
              <a:buFont typeface="Arial" panose="020B0604020202020204" pitchFamily="34" charset="0"/>
              <a:buChar char="•"/>
              <a:tabLst/>
              <a:defRPr/>
            </a:pPr>
            <a:endParaRPr kumimoji="0" lang="en-US" sz="1400" b="0" i="0" u="none" strike="noStrike" kern="1200" cap="all" spc="300" normalizeH="0" baseline="0" noProof="0" dirty="0">
              <a:ln>
                <a:noFill/>
              </a:ln>
              <a:solidFill>
                <a:srgbClr val="0D4877"/>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600"/>
              </a:spcBef>
              <a:spcAft>
                <a:spcPts val="0"/>
              </a:spcAft>
              <a:buClr>
                <a:srgbClr val="FD5D3B"/>
              </a:buClr>
              <a:buSzTx/>
              <a:buFont typeface="Arial" panose="020B0604020202020204" pitchFamily="34" charset="0"/>
              <a:buNone/>
              <a:tabLst/>
              <a:defRPr/>
            </a:pPr>
            <a:endParaRPr kumimoji="0" lang="en-US" sz="1400" b="1" i="0" u="none" strike="noStrike" kern="1200" cap="all" spc="300" normalizeH="0" baseline="0" noProof="0" dirty="0">
              <a:ln>
                <a:noFill/>
              </a:ln>
              <a:solidFill>
                <a:srgbClr val="0D4877"/>
              </a:solidFill>
              <a:effectLst/>
              <a:uLnTx/>
              <a:uFillTx/>
              <a:latin typeface="DM Sans" pitchFamily="2" charset="77"/>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0D4877"/>
              </a:solidFill>
              <a:effectLst/>
              <a:uLnTx/>
              <a:uFillTx/>
              <a:latin typeface="DM Sans" pitchFamily="2" charset="77"/>
              <a:ea typeface="+mn-ea"/>
              <a:cs typeface="+mn-cs"/>
            </a:endParaRPr>
          </a:p>
        </p:txBody>
      </p:sp>
      <p:sp>
        <p:nvSpPr>
          <p:cNvPr id="9" name="Text Placeholder 3">
            <a:extLst>
              <a:ext uri="{FF2B5EF4-FFF2-40B4-BE49-F238E27FC236}">
                <a16:creationId xmlns:a16="http://schemas.microsoft.com/office/drawing/2014/main" id="{9C1E65B0-6FE7-461B-88AA-D71757687248}"/>
              </a:ext>
            </a:extLst>
          </p:cNvPr>
          <p:cNvSpPr txBox="1">
            <a:spLocks/>
          </p:cNvSpPr>
          <p:nvPr/>
        </p:nvSpPr>
        <p:spPr>
          <a:xfrm>
            <a:off x="457199" y="2286000"/>
            <a:ext cx="10972799" cy="6096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200" b="1" kern="1200" cap="all" spc="300" baseline="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FD5D3B"/>
                </a:solidFill>
                <a:effectLst/>
                <a:uLnTx/>
                <a:uFillTx/>
                <a:latin typeface="DM Sans" pitchFamily="2" charset="0"/>
                <a:ea typeface="ＭＳ Ｐゴシック"/>
              </a:rPr>
              <a:t>A DEDUCTIBLE </a:t>
            </a:r>
            <a:r>
              <a:rPr kumimoji="0" lang="en-US" sz="1800" b="0" i="0" u="none" strike="noStrike" kern="1200" cap="none" spc="0" normalizeH="0" baseline="0" noProof="0" dirty="0">
                <a:ln>
                  <a:noFill/>
                </a:ln>
                <a:solidFill>
                  <a:srgbClr val="0D4877"/>
                </a:solidFill>
                <a:effectLst/>
                <a:uLnTx/>
                <a:uFillTx/>
                <a:latin typeface="DM Sans" pitchFamily="2" charset="0"/>
                <a:ea typeface="ＭＳ Ｐゴシック"/>
              </a:rPr>
              <a:t>is a fixed amount you pay for certain medical services before Blue Cross begins to pay</a:t>
            </a:r>
          </a:p>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D4877"/>
              </a:solidFill>
              <a:effectLst/>
              <a:uLnTx/>
              <a:uFillTx/>
              <a:latin typeface="DM Sans" pitchFamily="2" charset="0"/>
              <a:ea typeface="ＭＳ Ｐゴシック"/>
            </a:endParaRPr>
          </a:p>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FD5D3B"/>
                </a:solidFill>
                <a:effectLst/>
                <a:uLnTx/>
                <a:uFillTx/>
                <a:latin typeface="DM Sans" pitchFamily="2" charset="0"/>
                <a:ea typeface="ＭＳ Ｐゴシック"/>
              </a:rPr>
              <a:t>YOU’LL PAY THE FULL COST OF DEDUCTIBLE SERVICES </a:t>
            </a:r>
            <a:r>
              <a:rPr kumimoji="0" lang="en-US" sz="1800" b="0" i="0" u="none" strike="noStrike" kern="1200" cap="none" spc="0" normalizeH="0" baseline="0" noProof="0" dirty="0">
                <a:ln>
                  <a:noFill/>
                </a:ln>
                <a:solidFill>
                  <a:srgbClr val="0D4877"/>
                </a:solidFill>
                <a:effectLst/>
                <a:uLnTx/>
                <a:uFillTx/>
                <a:latin typeface="DM Sans" pitchFamily="2" charset="0"/>
                <a:ea typeface="ＭＳ Ｐゴシック"/>
              </a:rPr>
              <a:t>like labs, x-rays, and hospital stays until you meet your deductible</a:t>
            </a:r>
          </a:p>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D4877"/>
              </a:solidFill>
              <a:effectLst/>
              <a:uLnTx/>
              <a:uFillTx/>
              <a:latin typeface="DM Sans" pitchFamily="2" charset="0"/>
              <a:ea typeface="ＭＳ Ｐゴシック"/>
            </a:endParaRPr>
          </a:p>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FD5D3B"/>
                </a:solidFill>
                <a:effectLst/>
                <a:uLnTx/>
                <a:uFillTx/>
                <a:latin typeface="DM Sans" pitchFamily="2" charset="0"/>
                <a:ea typeface="ＭＳ Ｐゴシック"/>
              </a:rPr>
              <a:t>EXAMPLE</a:t>
            </a:r>
          </a:p>
          <a:p>
            <a:pPr marL="457200" marR="0" lvl="1" indent="-285750" algn="l" defTabSz="914400" rtl="0" eaLnBrk="1" fontAlgn="auto" latinLnBrk="0" hangingPunct="1">
              <a:lnSpc>
                <a:spcPct val="100000"/>
              </a:lnSpc>
              <a:spcBef>
                <a:spcPts val="0"/>
              </a:spcBef>
              <a:spcAft>
                <a:spcPts val="0"/>
              </a:spcAft>
              <a:buClr>
                <a:srgbClr val="FC5A39"/>
              </a:buClr>
              <a:buSzTx/>
              <a:buFont typeface="Arial Narrow" panose="020B0606020202030204" pitchFamily="34" charset="0"/>
              <a:buChar char="-"/>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ＭＳ Ｐゴシック"/>
              </a:rPr>
              <a:t>If your deductible is $250, you will pay the first $250 of health care expenses that are subject to the deductible before the health plan will cover medical expenses</a:t>
            </a:r>
          </a:p>
          <a:p>
            <a:pPr marL="457200" marR="0" lvl="1" indent="-285750" algn="l" defTabSz="914400" rtl="0" eaLnBrk="1" fontAlgn="auto" latinLnBrk="0" hangingPunct="1">
              <a:lnSpc>
                <a:spcPct val="100000"/>
              </a:lnSpc>
              <a:spcBef>
                <a:spcPts val="0"/>
              </a:spcBef>
              <a:spcAft>
                <a:spcPts val="0"/>
              </a:spcAft>
              <a:buClr>
                <a:srgbClr val="FC5A39"/>
              </a:buClr>
              <a:buSzTx/>
              <a:buFont typeface="Arial Narrow" panose="020B0606020202030204" pitchFamily="34" charset="0"/>
              <a:buChar char="-"/>
              <a:tabLst/>
              <a:defRPr/>
            </a:pPr>
            <a:endParaRPr kumimoji="0" lang="en-US" sz="1800" b="0" i="0" u="none" strike="noStrike" kern="1200" cap="none" spc="0" normalizeH="0" baseline="0" noProof="0" dirty="0">
              <a:ln>
                <a:noFill/>
              </a:ln>
              <a:solidFill>
                <a:srgbClr val="0D4877"/>
              </a:solidFill>
              <a:effectLst/>
              <a:uLnTx/>
              <a:uFillTx/>
              <a:latin typeface="DM Sans" pitchFamily="2" charset="0"/>
              <a:ea typeface="ＭＳ Ｐゴシック"/>
            </a:endParaRPr>
          </a:p>
          <a:p>
            <a:pPr marL="285750" marR="0" lvl="0" indent="-285750" algn="l" defTabSz="914400" rtl="0" eaLnBrk="1" fontAlgn="auto" latinLnBrk="0" hangingPunct="1">
              <a:lnSpc>
                <a:spcPct val="100000"/>
              </a:lnSpc>
              <a:spcBef>
                <a:spcPts val="0"/>
              </a:spcBef>
              <a:spcAft>
                <a:spcPts val="0"/>
              </a:spcAft>
              <a:buClr>
                <a:srgbClr val="FC5A39"/>
              </a:buClr>
              <a:buSzTx/>
              <a:buFont typeface="Arial" panose="020B0604020202020204" pitchFamily="34" charset="0"/>
              <a:buChar char="•"/>
              <a:tabLst/>
              <a:defRPr/>
            </a:pPr>
            <a:r>
              <a:rPr kumimoji="0" lang="en-US" sz="1800" b="1" i="0" u="none" strike="noStrike" kern="1200" cap="none" spc="0" normalizeH="0" baseline="0" noProof="0" dirty="0">
                <a:ln>
                  <a:noFill/>
                </a:ln>
                <a:solidFill>
                  <a:srgbClr val="FD5D3B"/>
                </a:solidFill>
                <a:effectLst/>
                <a:uLnTx/>
                <a:uFillTx/>
                <a:latin typeface="DM Sans" pitchFamily="2" charset="0"/>
                <a:ea typeface="ＭＳ Ｐゴシック"/>
              </a:rPr>
              <a:t>ARE ALL MEDICAL EXPENSES SUBJECT TO THE DEDUCTIBLE?</a:t>
            </a:r>
          </a:p>
          <a:p>
            <a:pPr marL="457200" marR="0" lvl="1" indent="-285750" algn="l" defTabSz="914400" rtl="0" eaLnBrk="1" fontAlgn="auto" latinLnBrk="0" hangingPunct="1">
              <a:lnSpc>
                <a:spcPct val="100000"/>
              </a:lnSpc>
              <a:spcBef>
                <a:spcPts val="0"/>
              </a:spcBef>
              <a:spcAft>
                <a:spcPts val="0"/>
              </a:spcAft>
              <a:buClr>
                <a:srgbClr val="FC5A39"/>
              </a:buClr>
              <a:buSzTx/>
              <a:buFont typeface="Arial Narrow" panose="020B0606020202030204" pitchFamily="34" charset="0"/>
              <a:buChar char="-"/>
              <a:tabLst/>
              <a:defRPr/>
            </a:pPr>
            <a:r>
              <a:rPr kumimoji="0" lang="en-US" sz="1800" b="0" i="0" u="none" strike="noStrike" kern="1200" cap="none" spc="0" normalizeH="0" baseline="0" noProof="0" dirty="0">
                <a:ln>
                  <a:noFill/>
                </a:ln>
                <a:solidFill>
                  <a:srgbClr val="0D4877"/>
                </a:solidFill>
                <a:effectLst/>
                <a:uLnTx/>
                <a:uFillTx/>
                <a:latin typeface="DM Sans" pitchFamily="2" charset="0"/>
                <a:ea typeface="ＭＳ Ｐゴシック"/>
              </a:rPr>
              <a:t>No.  Refer to your plan documents for more detailed information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0D4877"/>
              </a:solidFill>
              <a:effectLst/>
              <a:uLnTx/>
              <a:uFillTx/>
              <a:latin typeface="DM Sans" pitchFamily="2" charset="77"/>
              <a:ea typeface="+mn-ea"/>
              <a:cs typeface="+mn-cs"/>
            </a:endParaRPr>
          </a:p>
        </p:txBody>
      </p:sp>
      <p:sp>
        <p:nvSpPr>
          <p:cNvPr id="10" name="Text Placeholder 6">
            <a:extLst>
              <a:ext uri="{FF2B5EF4-FFF2-40B4-BE49-F238E27FC236}">
                <a16:creationId xmlns:a16="http://schemas.microsoft.com/office/drawing/2014/main" id="{2FE52CF8-4896-45A2-BF5D-04187D36A528}"/>
              </a:ext>
            </a:extLst>
          </p:cNvPr>
          <p:cNvSpPr txBox="1">
            <a:spLocks/>
          </p:cNvSpPr>
          <p:nvPr/>
        </p:nvSpPr>
        <p:spPr>
          <a:xfrm>
            <a:off x="609600" y="304800"/>
            <a:ext cx="8839200" cy="3471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b="0" kern="1200" cap="all" spc="300" baseline="0">
                <a:solidFill>
                  <a:schemeClr val="accent4"/>
                </a:solidFill>
                <a:latin typeface="Bebas Neue" panose="020B0606020202050201"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all" spc="300" normalizeH="0" baseline="0" noProof="0" dirty="0">
                <a:ln>
                  <a:noFill/>
                </a:ln>
                <a:solidFill>
                  <a:srgbClr val="FD5D3B"/>
                </a:solidFill>
                <a:effectLst/>
                <a:uLnTx/>
                <a:uFillTx/>
                <a:latin typeface="Bebas Neue" panose="020B0606020202050201" pitchFamily="34" charset="77"/>
                <a:ea typeface="+mn-ea"/>
                <a:cs typeface="+mn-cs"/>
              </a:rPr>
              <a:t>Understand your deductible</a:t>
            </a:r>
          </a:p>
        </p:txBody>
      </p:sp>
      <p:sp>
        <p:nvSpPr>
          <p:cNvPr id="14" name="Text Placeholder 7">
            <a:extLst>
              <a:ext uri="{FF2B5EF4-FFF2-40B4-BE49-F238E27FC236}">
                <a16:creationId xmlns:a16="http://schemas.microsoft.com/office/drawing/2014/main" id="{663E8A19-433D-4633-976F-E50418195A87}"/>
              </a:ext>
            </a:extLst>
          </p:cNvPr>
          <p:cNvSpPr txBox="1">
            <a:spLocks/>
          </p:cNvSpPr>
          <p:nvPr/>
        </p:nvSpPr>
        <p:spPr>
          <a:xfrm>
            <a:off x="624590" y="651937"/>
            <a:ext cx="8824210" cy="381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kern="1200">
                <a:solidFill>
                  <a:schemeClr val="accent1"/>
                </a:solidFill>
                <a:latin typeface="DM Sans"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0D4877"/>
                </a:solidFill>
                <a:effectLst/>
                <a:uLnTx/>
                <a:uFillTx/>
                <a:latin typeface="DM Sans" pitchFamily="2" charset="77"/>
                <a:ea typeface="+mn-ea"/>
                <a:cs typeface="+mn-cs"/>
                <a:hlinkClick r:id="rId3">
                  <a:extLst>
                    <a:ext uri="{A12FA001-AC4F-418D-AE19-62706E023703}">
                      <ahyp:hlinkClr xmlns:ahyp="http://schemas.microsoft.com/office/drawing/2018/hyperlinkcolor" val="tx"/>
                    </a:ext>
                  </a:extLst>
                </a:hlinkClick>
              </a:rPr>
              <a:t>www.bluecrossma.org</a:t>
            </a:r>
            <a:r>
              <a:rPr kumimoji="0" lang="en-US" sz="1600" b="0" i="0" u="none" strike="noStrike" kern="1200" cap="none" spc="0" normalizeH="0" baseline="0" noProof="0" dirty="0">
                <a:ln>
                  <a:noFill/>
                </a:ln>
                <a:solidFill>
                  <a:srgbClr val="0D4877"/>
                </a:solidFill>
                <a:effectLst/>
                <a:uLnTx/>
                <a:uFillTx/>
                <a:latin typeface="DM Sans" pitchFamily="2" charset="77"/>
                <a:ea typeface="+mn-ea"/>
                <a:cs typeface="+mn-cs"/>
              </a:rPr>
              <a:t> </a:t>
            </a:r>
          </a:p>
        </p:txBody>
      </p:sp>
      <p:sp>
        <p:nvSpPr>
          <p:cNvPr id="15" name="Rectangle 14">
            <a:extLst>
              <a:ext uri="{FF2B5EF4-FFF2-40B4-BE49-F238E27FC236}">
                <a16:creationId xmlns:a16="http://schemas.microsoft.com/office/drawing/2014/main" id="{6047FFEE-4706-4C76-9A32-6C25547A069E}"/>
              </a:ext>
            </a:extLst>
          </p:cNvPr>
          <p:cNvSpPr/>
          <p:nvPr/>
        </p:nvSpPr>
        <p:spPr>
          <a:xfrm>
            <a:off x="457200" y="1371600"/>
            <a:ext cx="10972800" cy="60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DM Sans" pitchFamily="2" charset="77"/>
                <a:ea typeface="+mn-ea"/>
                <a:cs typeface="+mn-cs"/>
              </a:rPr>
              <a:t>Deductible</a:t>
            </a:r>
          </a:p>
        </p:txBody>
      </p:sp>
    </p:spTree>
    <p:extLst>
      <p:ext uri="{BB962C8B-B14F-4D97-AF65-F5344CB8AC3E}">
        <p14:creationId xmlns:p14="http://schemas.microsoft.com/office/powerpoint/2010/main" val="427521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en-US" sz="2400" dirty="0">
                <a:solidFill>
                  <a:srgbClr val="FD5D3B"/>
                </a:solidFill>
              </a:rPr>
              <a:t>Medical Plans Comparison</a:t>
            </a:r>
          </a:p>
          <a:p>
            <a:endParaRPr lang="en-US" dirty="0"/>
          </a:p>
        </p:txBody>
      </p:sp>
      <p:sp>
        <p:nvSpPr>
          <p:cNvPr id="3" name="Text Placeholder 2">
            <a:extLst>
              <a:ext uri="{FF2B5EF4-FFF2-40B4-BE49-F238E27FC236}">
                <a16:creationId xmlns:a16="http://schemas.microsoft.com/office/drawing/2014/main" id="{B4006701-8775-A746-A1BD-BFB1A8159188}"/>
              </a:ext>
            </a:extLst>
          </p:cNvPr>
          <p:cNvSpPr>
            <a:spLocks noGrp="1"/>
          </p:cNvSpPr>
          <p:nvPr>
            <p:ph type="body" sz="quarter" idx="11"/>
          </p:nvPr>
        </p:nvSpPr>
        <p:spPr/>
        <p:txBody>
          <a:bodyPr/>
          <a:lstStyle/>
          <a:p>
            <a:pPr lvl="0"/>
            <a:r>
              <a:rPr lang="en-US" dirty="0">
                <a:solidFill>
                  <a:srgbClr val="0D4877"/>
                </a:solidFill>
              </a:rPr>
              <a:t>In-Network Medical Services</a:t>
            </a:r>
          </a:p>
          <a:p>
            <a:endParaRPr lang="en-US" dirty="0"/>
          </a:p>
        </p:txBody>
      </p:sp>
      <p:graphicFrame>
        <p:nvGraphicFramePr>
          <p:cNvPr id="4" name="Group 53">
            <a:extLst>
              <a:ext uri="{FF2B5EF4-FFF2-40B4-BE49-F238E27FC236}">
                <a16:creationId xmlns:a16="http://schemas.microsoft.com/office/drawing/2014/main" id="{830DD089-2951-4A28-A5A6-4931BFF3B5E1}"/>
              </a:ext>
            </a:extLst>
          </p:cNvPr>
          <p:cNvGraphicFramePr>
            <a:graphicFrameLocks/>
          </p:cNvGraphicFramePr>
          <p:nvPr>
            <p:extLst>
              <p:ext uri="{D42A27DB-BD31-4B8C-83A1-F6EECF244321}">
                <p14:modId xmlns:p14="http://schemas.microsoft.com/office/powerpoint/2010/main" val="1005161859"/>
              </p:ext>
            </p:extLst>
          </p:nvPr>
        </p:nvGraphicFramePr>
        <p:xfrm>
          <a:off x="243840" y="1371600"/>
          <a:ext cx="11704320" cy="4385005"/>
        </p:xfrm>
        <a:graphic>
          <a:graphicData uri="http://schemas.openxmlformats.org/drawingml/2006/table">
            <a:tbl>
              <a:tblPr/>
              <a:tblGrid>
                <a:gridCol w="2194560">
                  <a:extLst>
                    <a:ext uri="{9D8B030D-6E8A-4147-A177-3AD203B41FA5}">
                      <a16:colId xmlns:a16="http://schemas.microsoft.com/office/drawing/2014/main" val="2443395441"/>
                    </a:ext>
                  </a:extLst>
                </a:gridCol>
                <a:gridCol w="402336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3106617355"/>
                    </a:ext>
                  </a:extLst>
                </a:gridCol>
              </a:tblGrid>
              <a:tr h="457200">
                <a:tc>
                  <a:txBody>
                    <a:body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0" marR="274320" marT="27424" marB="27424" anchor="b"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45716" marR="274320" marT="27424" marB="27424" anchor="b"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rgbClr val="FD5D3B"/>
                          </a:solidFill>
                          <a:effectLst/>
                          <a:uLnTx/>
                          <a:uFillTx/>
                          <a:latin typeface="Bebas Neue" panose="020B0606020202050201" pitchFamily="34" charset="77"/>
                          <a:ea typeface="+mn-ea"/>
                          <a:cs typeface="+mn-cs"/>
                        </a:rPr>
                        <a:t>Network Blue NE HMO</a:t>
                      </a:r>
                      <a:endParaRPr kumimoji="0" lang="en-US" sz="1400" b="0" i="0" u="none" strike="noStrike" kern="1200" cap="all" spc="0" normalizeH="0" baseline="0" noProof="0" dirty="0">
                        <a:ln>
                          <a:noFill/>
                        </a:ln>
                        <a:solidFill>
                          <a:srgbClr val="FFFFFF"/>
                        </a:solidFill>
                        <a:effectLst/>
                        <a:uLnTx/>
                        <a:uFillTx/>
                        <a:latin typeface="DM Sans" pitchFamily="2" charset="77"/>
                        <a:ea typeface="+mn-ea"/>
                        <a:cs typeface="+mn-cs"/>
                      </a:endParaRPr>
                    </a:p>
                  </a:txBody>
                  <a:tcPr marL="45716"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0E4876"/>
                    </a:solid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rgbClr val="FD5D3B"/>
                          </a:solidFill>
                          <a:effectLst/>
                          <a:uLnTx/>
                          <a:uFillTx/>
                          <a:latin typeface="Bebas Neue" panose="020B0606020202050201" pitchFamily="34" charset="77"/>
                          <a:ea typeface="+mn-ea"/>
                          <a:cs typeface="+mn-cs"/>
                        </a:rPr>
                        <a:t>Blue Care Elect  PPO</a:t>
                      </a:r>
                      <a:endParaRPr kumimoji="0" lang="en-US" sz="1800" b="1" i="0" u="none" strike="noStrike" kern="1200" cap="all" spc="0" normalizeH="0" baseline="0" noProof="0" dirty="0">
                        <a:ln>
                          <a:noFill/>
                        </a:ln>
                        <a:solidFill>
                          <a:srgbClr val="FFFFFF"/>
                        </a:solidFill>
                        <a:effectLst/>
                        <a:uLnTx/>
                        <a:uFillTx/>
                        <a:latin typeface="DM Sans" pitchFamily="2" charset="77"/>
                        <a:ea typeface="+mn-ea"/>
                        <a:cs typeface="+mn-cs"/>
                      </a:endParaRPr>
                    </a:p>
                  </a:txBody>
                  <a:tcPr marL="45716" marR="45716" marT="27424" marB="27424" anchor="b"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0E4876"/>
                    </a:solidFill>
                  </a:tcPr>
                </a:tc>
                <a:extLst>
                  <a:ext uri="{0D108BD9-81ED-4DB2-BD59-A6C34878D82A}">
                    <a16:rowId xmlns:a16="http://schemas.microsoft.com/office/drawing/2014/main" val="2246899268"/>
                  </a:ext>
                </a:extLst>
              </a:tr>
              <a:tr h="182880">
                <a:tc>
                  <a:txBody>
                    <a:body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rPr>
                        <a:t>MEDICAL SERVICES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gridSpan="2">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rPr>
                        <a:t>MEMBER COST SHARING</a:t>
                      </a:r>
                    </a:p>
                  </a:txBody>
                  <a:tcPr marL="45716"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hMerge="1">
                  <a:txBody>
                    <a:bodyPr/>
                    <a:lstStyle/>
                    <a:p>
                      <a:endParaRPr lang="en-US"/>
                    </a:p>
                  </a:txBody>
                  <a:tcPr>
                    <a:lnL w="12700" cmpd="sng">
                      <a:noFill/>
                      <a:prstDash val="solid"/>
                    </a:lnL>
                    <a:lnT w="12700" cmpd="sng">
                      <a:noFill/>
                      <a:prstDash val="solid"/>
                    </a:lnT>
                  </a:tcPr>
                </a:tc>
                <a:extLst>
                  <a:ext uri="{0D108BD9-81ED-4DB2-BD59-A6C34878D82A}">
                    <a16:rowId xmlns:a16="http://schemas.microsoft.com/office/drawing/2014/main" val="10000"/>
                  </a:ext>
                </a:extLst>
              </a:tr>
              <a:tr h="455626">
                <a:tc>
                  <a:txBody>
                    <a:bodyPr/>
                    <a:lstStyle/>
                    <a:p>
                      <a:pPr marL="0" marR="0" lvl="0" indent="0" algn="r" defTabSz="914400" rtl="0" eaLnBrk="1" fontAlgn="base" latinLnBrk="0" hangingPunct="1">
                        <a:lnSpc>
                          <a:spcPct val="100000"/>
                        </a:lnSpc>
                        <a:spcBef>
                          <a:spcPts val="0"/>
                        </a:spcBef>
                        <a:spcAft>
                          <a:spcPct val="0"/>
                        </a:spcAft>
                        <a:buClrTx/>
                        <a:buSzTx/>
                        <a:buFont typeface="Arial Narrow" pitchFamily="34" charset="0"/>
                        <a:buNone/>
                        <a:tabLst/>
                        <a:defRPr/>
                      </a:pPr>
                      <a:endParaRPr kumimoji="0" lang="en-US" altLang="en-US" sz="20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endParaRP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Deductible</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$250 individual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 family</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$250 individual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 family</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5252565"/>
                  </a:ext>
                </a:extLst>
              </a:tr>
              <a:tr h="182880">
                <a:tc rowSpan="5">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DOCTOR </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OFFICE</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 VISITS</a:t>
                      </a:r>
                      <a:endParaRPr kumimoji="0" lang="en-US" sz="11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Routine health checkups &amp; related tests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182880">
                <a:tc vMerge="1">
                  <a:txBody>
                    <a:bodyPr/>
                    <a:lstStyle/>
                    <a:p>
                      <a:pPr marL="1028700" marR="0" lvl="1"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PCP, OB/GYN, Behavioral Health visits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182880">
                <a:tc vMerge="1">
                  <a:txBody>
                    <a:bodyPr/>
                    <a:lstStyle/>
                    <a:p>
                      <a:endParaRPr lang="en-US"/>
                    </a:p>
                  </a:txBody>
                  <a:tcPr/>
                </a:tc>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Virtual PCP Visit</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722895267"/>
                  </a:ext>
                </a:extLst>
              </a:tr>
              <a:tr h="85801">
                <a:tc vMerge="1">
                  <a:txBody>
                    <a:bodyPr/>
                    <a:lstStyle/>
                    <a:p>
                      <a:pPr marL="1028700" marR="0" lvl="1"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Specialist office visits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$60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$60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182880">
                <a:tc vMerge="1">
                  <a:txBody>
                    <a:bodyPr/>
                    <a:lstStyle/>
                    <a:p>
                      <a:endParaRPr lang="en-US"/>
                    </a:p>
                  </a:txBody>
                  <a:tcPr/>
                </a:tc>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Physical, Speech Therapy, Cardiac Rehab</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445000663"/>
                  </a:ext>
                </a:extLst>
              </a:tr>
              <a:tr h="182880">
                <a:tc rowSpan="2">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0"/>
                          <a:ea typeface="+mn-ea"/>
                          <a:cs typeface="+mn-cs"/>
                        </a:rPr>
                        <a:t>EMERGENCY AND URGENT CARE</a:t>
                      </a:r>
                      <a:endParaRPr kumimoji="0" lang="en-US" sz="1100" b="0" i="0" u="none" strike="noStrike" kern="1200" cap="none" spc="0" normalizeH="0" baseline="0" noProof="0" dirty="0">
                        <a:ln>
                          <a:noFill/>
                        </a:ln>
                        <a:solidFill>
                          <a:srgbClr val="0D4877"/>
                        </a:solidFill>
                        <a:effectLst/>
                        <a:uLnTx/>
                        <a:uFillTx/>
                        <a:latin typeface="DM Sans" pitchFamily="2" charset="0"/>
                        <a:ea typeface="+mn-ea"/>
                        <a:cs typeface="+mn-cs"/>
                      </a:endParaRP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Emergency Room visits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182880">
                <a:tc vMerge="1">
                  <a:txBody>
                    <a:bodyPr/>
                    <a:lstStyle/>
                    <a:p>
                      <a:pPr marL="0" marR="0" lvl="0" indent="0" algn="r" defTabSz="914400" rtl="0" eaLnBrk="1" fontAlgn="base" latinLnBrk="0" hangingPunct="1">
                        <a:lnSpc>
                          <a:spcPct val="100000"/>
                        </a:lnSpc>
                        <a:spcBef>
                          <a:spcPct val="20000"/>
                        </a:spcBef>
                        <a:spcAft>
                          <a:spcPct val="0"/>
                        </a:spcAft>
                        <a:buClrTx/>
                        <a:buSzTx/>
                        <a:buFont typeface="Arial Narrow" pitchFamily="34" charset="0"/>
                        <a:buNone/>
                        <a:tabLst/>
                      </a:pPr>
                      <a:endParaRPr kumimoji="0" lang="en-US" altLang="en-US" sz="1800" b="0" i="0" u="none" strike="noStrike" cap="none" normalizeH="0" baseline="0" dirty="0">
                        <a:ln>
                          <a:noFill/>
                        </a:ln>
                        <a:solidFill>
                          <a:srgbClr val="000000"/>
                        </a:solidFill>
                        <a:effectLst/>
                        <a:latin typeface="Arial Narrow" pitchFamily="34" charset="0"/>
                        <a:ea typeface="MS PGothic" pitchFamily="34" charset="-128"/>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Urgent Care facilities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$60</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$60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274320">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EQUIPMENT</a:t>
                      </a: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Prosthetics, Durable Medical Equipment</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24930118"/>
                  </a:ext>
                </a:extLst>
              </a:tr>
              <a:tr h="0">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DIAGNOSTIC</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 TESTING</a:t>
                      </a: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Labs &amp; X-Rays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$0 after deductible</a:t>
                      </a:r>
                    </a:p>
                  </a:txBody>
                  <a:tcPr marR="45716" marT="18288" marB="1828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$0 after deductible</a:t>
                      </a:r>
                    </a:p>
                  </a:txBody>
                  <a:tcPr marR="45716" marT="18288" marB="18288"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03728465"/>
                  </a:ext>
                </a:extLst>
              </a:tr>
              <a:tr h="0">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MRI’s, PET &amp; CT Scans</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after deductible</a:t>
                      </a:r>
                    </a:p>
                  </a:txBody>
                  <a:tcPr marR="45716" marT="18288" marB="1828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after deductible</a:t>
                      </a:r>
                    </a:p>
                  </a:txBody>
                  <a:tcPr marR="45716" marT="18288" marB="18288"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29046272"/>
                  </a:ext>
                </a:extLst>
              </a:tr>
              <a:tr h="182880">
                <a:tc rowSpan="2">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HOSPITAL</a:t>
                      </a:r>
                    </a:p>
                  </a:txBody>
                  <a:tcPr marL="0" marT="27424" marB="27424" anchor="ctr" horzOverflow="overflow">
                    <a:lnL w="57150" cap="flat" cmpd="sng" algn="ctr">
                      <a:no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Hospital Day Surgery</a:t>
                      </a: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$250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$250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247710269"/>
                  </a:ext>
                </a:extLst>
              </a:tr>
              <a:tr h="182880">
                <a:tc vMerge="1">
                  <a:txBody>
                    <a:bodyPr/>
                    <a:lstStyle/>
                    <a:p>
                      <a:pPr marL="0" marR="0" lvl="0" indent="0" algn="r"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pPr>
                      <a:endParaRPr kumimoji="0" lang="en-US" altLang="en-US" sz="1800" b="0" i="0" u="none" strike="noStrike" cap="none" normalizeH="0" baseline="0" dirty="0">
                        <a:ln>
                          <a:noFill/>
                        </a:ln>
                        <a:solidFill>
                          <a:srgbClr val="000000"/>
                        </a:solidFill>
                        <a:effectLst/>
                        <a:latin typeface="Arial Narrow" pitchFamily="34" charset="0"/>
                        <a:ea typeface="MS PGothic" pitchFamily="34" charset="-128"/>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Inpatient Admissions</a:t>
                      </a:r>
                      <a:endPar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endParaRPr>
                    </a:p>
                  </a:txBody>
                  <a:tcPr marL="0"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$500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$500 after deductible</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653633317"/>
                  </a:ext>
                </a:extLst>
              </a:tr>
            </a:tbl>
          </a:graphicData>
        </a:graphic>
      </p:graphicFrame>
      <p:cxnSp>
        <p:nvCxnSpPr>
          <p:cNvPr id="5" name="Straight Connector 4">
            <a:extLst>
              <a:ext uri="{FF2B5EF4-FFF2-40B4-BE49-F238E27FC236}">
                <a16:creationId xmlns:a16="http://schemas.microsoft.com/office/drawing/2014/main" id="{242F16FE-04A9-4287-8346-1B6AA1F55EB5}"/>
              </a:ext>
            </a:extLst>
          </p:cNvPr>
          <p:cNvCxnSpPr/>
          <p:nvPr/>
        </p:nvCxnSpPr>
        <p:spPr>
          <a:xfrm>
            <a:off x="685800" y="990600"/>
            <a:ext cx="1066800" cy="0"/>
          </a:xfrm>
          <a:prstGeom prst="line">
            <a:avLst/>
          </a:prstGeom>
          <a:ln w="12700" cap="rnd">
            <a:solidFill>
              <a:srgbClr val="FD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5494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en-US" sz="2400" dirty="0">
                <a:solidFill>
                  <a:srgbClr val="FD5D3B"/>
                </a:solidFill>
              </a:rPr>
              <a:t>Medical Plans Comparison</a:t>
            </a:r>
          </a:p>
        </p:txBody>
      </p:sp>
      <p:sp>
        <p:nvSpPr>
          <p:cNvPr id="3" name="Text Placeholder 2">
            <a:extLst>
              <a:ext uri="{FF2B5EF4-FFF2-40B4-BE49-F238E27FC236}">
                <a16:creationId xmlns:a16="http://schemas.microsoft.com/office/drawing/2014/main" id="{B4006701-8775-A746-A1BD-BFB1A8159188}"/>
              </a:ext>
            </a:extLst>
          </p:cNvPr>
          <p:cNvSpPr>
            <a:spLocks noGrp="1"/>
          </p:cNvSpPr>
          <p:nvPr>
            <p:ph type="body" sz="quarter" idx="11"/>
          </p:nvPr>
        </p:nvSpPr>
        <p:spPr>
          <a:xfrm>
            <a:off x="603504" y="762000"/>
            <a:ext cx="8824210" cy="381000"/>
          </a:xfrm>
        </p:spPr>
        <p:txBody>
          <a:bodyPr/>
          <a:lstStyle/>
          <a:p>
            <a:pPr lvl="0"/>
            <a:r>
              <a:rPr lang="en-US" dirty="0">
                <a:solidFill>
                  <a:srgbClr val="0D4877"/>
                </a:solidFill>
              </a:rPr>
              <a:t>Out-of-Network Medical Services</a:t>
            </a:r>
          </a:p>
          <a:p>
            <a:endParaRPr lang="en-US" dirty="0"/>
          </a:p>
        </p:txBody>
      </p:sp>
      <p:graphicFrame>
        <p:nvGraphicFramePr>
          <p:cNvPr id="4" name="Group 53">
            <a:extLst>
              <a:ext uri="{FF2B5EF4-FFF2-40B4-BE49-F238E27FC236}">
                <a16:creationId xmlns:a16="http://schemas.microsoft.com/office/drawing/2014/main" id="{830DD089-2951-4A28-A5A6-4931BFF3B5E1}"/>
              </a:ext>
            </a:extLst>
          </p:cNvPr>
          <p:cNvGraphicFramePr>
            <a:graphicFrameLocks/>
          </p:cNvGraphicFramePr>
          <p:nvPr>
            <p:extLst>
              <p:ext uri="{D42A27DB-BD31-4B8C-83A1-F6EECF244321}">
                <p14:modId xmlns:p14="http://schemas.microsoft.com/office/powerpoint/2010/main" val="3005953935"/>
              </p:ext>
            </p:extLst>
          </p:nvPr>
        </p:nvGraphicFramePr>
        <p:xfrm>
          <a:off x="685799" y="1219201"/>
          <a:ext cx="11155102" cy="4267198"/>
        </p:xfrm>
        <a:graphic>
          <a:graphicData uri="http://schemas.openxmlformats.org/drawingml/2006/table">
            <a:tbl>
              <a:tblPr/>
              <a:tblGrid>
                <a:gridCol w="2404117">
                  <a:extLst>
                    <a:ext uri="{9D8B030D-6E8A-4147-A177-3AD203B41FA5}">
                      <a16:colId xmlns:a16="http://schemas.microsoft.com/office/drawing/2014/main" val="2443395441"/>
                    </a:ext>
                  </a:extLst>
                </a:gridCol>
                <a:gridCol w="4135081">
                  <a:extLst>
                    <a:ext uri="{9D8B030D-6E8A-4147-A177-3AD203B41FA5}">
                      <a16:colId xmlns:a16="http://schemas.microsoft.com/office/drawing/2014/main" val="20000"/>
                    </a:ext>
                  </a:extLst>
                </a:gridCol>
                <a:gridCol w="2307952">
                  <a:extLst>
                    <a:ext uri="{9D8B030D-6E8A-4147-A177-3AD203B41FA5}">
                      <a16:colId xmlns:a16="http://schemas.microsoft.com/office/drawing/2014/main" val="20001"/>
                    </a:ext>
                  </a:extLst>
                </a:gridCol>
                <a:gridCol w="2307952">
                  <a:extLst>
                    <a:ext uri="{9D8B030D-6E8A-4147-A177-3AD203B41FA5}">
                      <a16:colId xmlns:a16="http://schemas.microsoft.com/office/drawing/2014/main" val="3106617355"/>
                    </a:ext>
                  </a:extLst>
                </a:gridCol>
              </a:tblGrid>
              <a:tr h="733130">
                <a:tc>
                  <a:txBody>
                    <a:body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0" marT="27424" marB="27424"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45716" marT="27424" marB="27424" anchor="ctr" horzOverflow="overflow">
                    <a:lnL w="5715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rgbClr val="FD5D3B"/>
                          </a:solidFill>
                          <a:effectLst/>
                          <a:uLnTx/>
                          <a:uFillTx/>
                          <a:latin typeface="Bebas Neue" panose="020B0606020202050201" pitchFamily="34" charset="77"/>
                          <a:ea typeface="+mn-ea"/>
                          <a:cs typeface="+mn-cs"/>
                        </a:rPr>
                        <a:t>Network  Blue NE HMO</a:t>
                      </a:r>
                      <a:endParaRPr kumimoji="0" lang="en-US" sz="1400" b="0" i="0" u="none" strike="noStrike" kern="1200" cap="all" spc="0" normalizeH="0" baseline="0" noProof="0" dirty="0">
                        <a:ln>
                          <a:noFill/>
                        </a:ln>
                        <a:solidFill>
                          <a:srgbClr val="FFFFFF"/>
                        </a:solidFill>
                        <a:effectLst/>
                        <a:uLnTx/>
                        <a:uFillTx/>
                        <a:latin typeface="DM Sans" pitchFamily="2" charset="77"/>
                        <a:ea typeface="+mn-ea"/>
                        <a:cs typeface="+mn-cs"/>
                      </a:endParaRPr>
                    </a:p>
                  </a:txBody>
                  <a:tcPr marL="45716" marR="45716" marT="27424" marB="27424" anchor="ctr" horzOverflow="overflow">
                    <a:lnL w="5715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0E4876"/>
                    </a:solid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400" b="0" i="0" u="none" strike="noStrike" kern="1200" cap="all" spc="0" normalizeH="0" baseline="0" noProof="0" dirty="0">
                          <a:ln>
                            <a:noFill/>
                          </a:ln>
                          <a:solidFill>
                            <a:srgbClr val="FD5D3B"/>
                          </a:solidFill>
                          <a:effectLst/>
                          <a:uLnTx/>
                          <a:uFillTx/>
                          <a:latin typeface="Bebas Neue" panose="020B0606020202050201" pitchFamily="34" charset="77"/>
                          <a:ea typeface="+mn-ea"/>
                          <a:cs typeface="+mn-cs"/>
                        </a:rPr>
                        <a:t>Blue Care elect PPO</a:t>
                      </a:r>
                      <a:endParaRPr kumimoji="0" lang="en-US" sz="1800" b="1" i="0" u="none" strike="noStrike" kern="1200" cap="all" spc="0" normalizeH="0" baseline="0" noProof="0" dirty="0">
                        <a:ln>
                          <a:noFill/>
                        </a:ln>
                        <a:solidFill>
                          <a:srgbClr val="FFFFFF"/>
                        </a:solidFill>
                        <a:effectLst/>
                        <a:uLnTx/>
                        <a:uFillTx/>
                        <a:latin typeface="DM Sans" pitchFamily="2" charset="77"/>
                        <a:ea typeface="+mn-ea"/>
                        <a:cs typeface="+mn-cs"/>
                      </a:endParaRPr>
                    </a:p>
                  </a:txBody>
                  <a:tcPr marL="45716" marR="45716" marT="27424" marB="27424" anchor="ctr" horzOverflow="overflow">
                    <a:lnL w="762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0E4876"/>
                    </a:solidFill>
                  </a:tcPr>
                </a:tc>
                <a:extLst>
                  <a:ext uri="{0D108BD9-81ED-4DB2-BD59-A6C34878D82A}">
                    <a16:rowId xmlns:a16="http://schemas.microsoft.com/office/drawing/2014/main" val="2246899268"/>
                  </a:ext>
                </a:extLst>
              </a:tr>
              <a:tr h="253389">
                <a:tc>
                  <a:txBody>
                    <a:bodyPr/>
                    <a:lstStyle/>
                    <a:p>
                      <a:pPr marL="0" marR="0" lvl="0" indent="0" algn="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rPr>
                        <a:t>MEDICAL SERVICES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gridSpan="2">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rPr>
                        <a:t>MEMBER COST SHARING</a:t>
                      </a:r>
                    </a:p>
                  </a:txBody>
                  <a:tcPr marL="45716"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hMerge="1">
                  <a:txBody>
                    <a:bodyPr/>
                    <a:lstStyle/>
                    <a:p>
                      <a:endParaRPr lang="en-US"/>
                    </a:p>
                  </a:txBody>
                  <a:tcPr>
                    <a:lnL w="57150" cap="flat" cmpd="sng" algn="ctr">
                      <a:solidFill>
                        <a:schemeClr val="bg1"/>
                      </a:solidFill>
                      <a:prstDash val="solid"/>
                      <a:round/>
                      <a:headEnd type="none" w="med" len="med"/>
                      <a:tailEnd type="none" w="med" len="med"/>
                    </a:lnL>
                    <a:lnT w="12700" cmpd="sng">
                      <a:noFill/>
                      <a:prstDash val="solid"/>
                    </a:lnT>
                  </a:tcPr>
                </a:tc>
                <a:extLst>
                  <a:ext uri="{0D108BD9-81ED-4DB2-BD59-A6C34878D82A}">
                    <a16:rowId xmlns:a16="http://schemas.microsoft.com/office/drawing/2014/main" val="10000"/>
                  </a:ext>
                </a:extLst>
              </a:tr>
              <a:tr h="448275">
                <a:tc>
                  <a:txBody>
                    <a:bodyPr/>
                    <a:lstStyle/>
                    <a:p>
                      <a:pPr marL="0" marR="0" lvl="0" indent="0" algn="r" defTabSz="914400" rtl="0" eaLnBrk="1" fontAlgn="base" latinLnBrk="0" hangingPunct="1">
                        <a:lnSpc>
                          <a:spcPct val="100000"/>
                        </a:lnSpc>
                        <a:spcBef>
                          <a:spcPts val="0"/>
                        </a:spcBef>
                        <a:spcAft>
                          <a:spcPct val="0"/>
                        </a:spcAft>
                        <a:buClrTx/>
                        <a:buSzTx/>
                        <a:buFont typeface="Arial Narrow" pitchFamily="34" charset="0"/>
                        <a:buNone/>
                        <a:tabLst/>
                        <a:defRPr/>
                      </a:pPr>
                      <a:endParaRPr kumimoji="0" lang="en-US" altLang="en-US" sz="2000" b="1" i="0" u="none" strike="noStrike" kern="1200" cap="none" spc="0" normalizeH="0" baseline="0" noProof="0" dirty="0">
                        <a:ln>
                          <a:noFill/>
                        </a:ln>
                        <a:solidFill>
                          <a:srgbClr val="000000"/>
                        </a:solidFill>
                        <a:effectLst/>
                        <a:uLnTx/>
                        <a:uFillTx/>
                        <a:latin typeface="Arial Narrow" pitchFamily="34" charset="0"/>
                        <a:ea typeface="MS PGothic" pitchFamily="34" charset="-128"/>
                        <a:cs typeface="+mn-cs"/>
                      </a:endParaRP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Deductible</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$250 individual</a:t>
                      </a:r>
                    </a:p>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 family</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5252565"/>
                  </a:ext>
                </a:extLst>
              </a:tr>
              <a:tr h="253389">
                <a:tc rowSpan="4">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DOCTOR </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OFFICE</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 VISITS</a:t>
                      </a:r>
                      <a:endParaRPr kumimoji="0" lang="en-US" sz="11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Routine health checkups &amp; related tests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r h="253389">
                <a:tc vMerge="1">
                  <a:txBody>
                    <a:bodyPr/>
                    <a:lstStyle/>
                    <a:p>
                      <a:pPr marL="1028700" marR="0" lvl="1"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PCP, OB/GYN, Behavioral Health visits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2"/>
                  </a:ext>
                </a:extLst>
              </a:tr>
              <a:tr h="253389">
                <a:tc vMerge="1">
                  <a:txBody>
                    <a:bodyPr/>
                    <a:lstStyle/>
                    <a:p>
                      <a:pPr marL="1028700" marR="0" lvl="1" indent="-285750" algn="l" defTabSz="914400" rtl="0" eaLnBrk="1" fontAlgn="base" latinLnBrk="0" hangingPunct="1">
                        <a:lnSpc>
                          <a:spcPct val="90000"/>
                        </a:lnSpc>
                        <a:spcBef>
                          <a:spcPts val="10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Specialist office visits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srgbClr val="0D4877"/>
                          </a:solidFill>
                          <a:effectLst/>
                          <a:uLnTx/>
                          <a:uFillTx/>
                          <a:latin typeface="DM Sans" pitchFamily="2" charset="0"/>
                          <a:ea typeface="+mn-ea"/>
                          <a:cs typeface="+mn-cs"/>
                        </a:rPr>
                        <a:t>20% after deductible</a:t>
                      </a:r>
                      <a:endPar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endParaRP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3"/>
                  </a:ext>
                </a:extLst>
              </a:tr>
              <a:tr h="253389">
                <a:tc vMerge="1">
                  <a:txBody>
                    <a:bodyPr/>
                    <a:lstStyle/>
                    <a:p>
                      <a:endParaRPr lang="en-US"/>
                    </a:p>
                  </a:txBody>
                  <a:tcPr/>
                </a:tc>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Physical, Speech Therapy, Cardiac Rehab</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445000663"/>
                  </a:ext>
                </a:extLst>
              </a:tr>
              <a:tr h="272207">
                <a:tc rowSpan="2">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0"/>
                          <a:ea typeface="+mn-ea"/>
                          <a:cs typeface="+mn-cs"/>
                        </a:rPr>
                        <a:t>EMERGENCY AND URGENT CARE</a:t>
                      </a:r>
                      <a:endParaRPr kumimoji="0" lang="en-US" sz="1100" b="0" i="0" u="none" strike="noStrike" kern="1200" cap="none" spc="0" normalizeH="0" baseline="0" noProof="0" dirty="0">
                        <a:ln>
                          <a:noFill/>
                        </a:ln>
                        <a:solidFill>
                          <a:srgbClr val="0D4877"/>
                        </a:solidFill>
                        <a:effectLst/>
                        <a:uLnTx/>
                        <a:uFillTx/>
                        <a:latin typeface="DM Sans" pitchFamily="2" charset="0"/>
                        <a:ea typeface="+mn-ea"/>
                        <a:cs typeface="+mn-cs"/>
                      </a:endParaRP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Emergency Room visits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$100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4"/>
                  </a:ext>
                </a:extLst>
              </a:tr>
              <a:tr h="272207">
                <a:tc vMerge="1">
                  <a:txBody>
                    <a:bodyPr/>
                    <a:lstStyle/>
                    <a:p>
                      <a:pPr marL="0" marR="0" lvl="0" indent="0" algn="r" defTabSz="914400" rtl="0" eaLnBrk="1" fontAlgn="base" latinLnBrk="0" hangingPunct="1">
                        <a:lnSpc>
                          <a:spcPct val="100000"/>
                        </a:lnSpc>
                        <a:spcBef>
                          <a:spcPct val="20000"/>
                        </a:spcBef>
                        <a:spcAft>
                          <a:spcPct val="0"/>
                        </a:spcAft>
                        <a:buClrTx/>
                        <a:buSzTx/>
                        <a:buFont typeface="Arial Narrow" pitchFamily="34" charset="0"/>
                        <a:buNone/>
                        <a:tabLst/>
                      </a:pPr>
                      <a:endParaRPr kumimoji="0" lang="en-US" altLang="en-US" sz="1800" b="0" i="0" u="none" strike="noStrike" cap="none" normalizeH="0" baseline="0" dirty="0">
                        <a:ln>
                          <a:noFill/>
                        </a:ln>
                        <a:solidFill>
                          <a:srgbClr val="000000"/>
                        </a:solidFill>
                        <a:effectLst/>
                        <a:latin typeface="Arial Narrow" pitchFamily="34" charset="0"/>
                        <a:ea typeface="MS PGothic" pitchFamily="34" charset="-128"/>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Urgent Care facilities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$60 outside service area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5"/>
                  </a:ext>
                </a:extLst>
              </a:tr>
              <a:tr h="272207">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EQUIPMENT</a:t>
                      </a: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Prosthetics, Durable Medical Equipment</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40%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24930118"/>
                  </a:ext>
                </a:extLst>
              </a:tr>
              <a:tr h="457813">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DIAGNOSTIC</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 TESTING</a:t>
                      </a: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Diagnostic Testing </a:t>
                      </a:r>
                    </a:p>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 (Labs &amp; X-Rays, MRI’s, PET &amp; CT Scans)</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18288" marB="18288"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18288" marB="18288"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bg1"/>
                      </a:solid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803728465"/>
                  </a:ext>
                </a:extLst>
              </a:tr>
              <a:tr h="272207">
                <a:tc rowSpan="2">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100" b="1" i="0" u="none" strike="noStrike" kern="1200" cap="none" spc="0" normalizeH="0" baseline="0" noProof="0" dirty="0">
                          <a:ln>
                            <a:noFill/>
                          </a:ln>
                          <a:solidFill>
                            <a:srgbClr val="0D4877"/>
                          </a:solidFill>
                          <a:effectLst/>
                          <a:uLnTx/>
                          <a:uFillTx/>
                          <a:latin typeface="DM Sans" pitchFamily="2" charset="77"/>
                          <a:ea typeface="+mn-ea"/>
                          <a:cs typeface="+mn-cs"/>
                        </a:rPr>
                        <a:t>HOSPITAL</a:t>
                      </a:r>
                    </a:p>
                  </a:txBody>
                  <a:tcPr marL="0" marT="27424" marB="27424" anchor="ctr" horzOverflow="overflow">
                    <a:lnL w="12700" cap="flat" cmpd="sng" algn="ctr">
                      <a:no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rPr>
                        <a:t>Hospital Day Surgery</a:t>
                      </a: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247710269"/>
                  </a:ext>
                </a:extLst>
              </a:tr>
              <a:tr h="272207">
                <a:tc vMerge="1">
                  <a:txBody>
                    <a:bodyPr/>
                    <a:lstStyle/>
                    <a:p>
                      <a:pPr marL="0" marR="0" lvl="0" indent="0" algn="r" defTabSz="914400" rtl="0" eaLnBrk="1" fontAlgn="base" latinLnBrk="0" hangingPunct="1">
                        <a:lnSpc>
                          <a:spcPct val="100000"/>
                        </a:lnSpc>
                        <a:spcBef>
                          <a:spcPct val="20000"/>
                        </a:spcBef>
                        <a:spcAft>
                          <a:spcPct val="0"/>
                        </a:spcAft>
                        <a:buClr>
                          <a:schemeClr val="bg1"/>
                        </a:buClr>
                        <a:buSzPct val="25000"/>
                        <a:buFont typeface="Wingdings" pitchFamily="2" charset="2"/>
                        <a:buChar char="§"/>
                        <a:tabLst/>
                      </a:pPr>
                      <a:endParaRPr kumimoji="0" lang="en-US" altLang="en-US" sz="1800" b="0" i="0" u="none" strike="noStrike" cap="none" normalizeH="0" baseline="0" dirty="0">
                        <a:ln>
                          <a:noFill/>
                        </a:ln>
                        <a:solidFill>
                          <a:srgbClr val="000000"/>
                        </a:solidFill>
                        <a:effectLst/>
                        <a:latin typeface="Arial Narrow" pitchFamily="34" charset="0"/>
                        <a:ea typeface="MS PGothic" pitchFamily="34" charset="-128"/>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1" indent="0" algn="r" defTabSz="914400" rtl="0" eaLnBrk="1" fontAlgn="base" latinLnBrk="0" hangingPunct="1">
                        <a:lnSpc>
                          <a:spcPct val="100000"/>
                        </a:lnSpc>
                        <a:spcBef>
                          <a:spcPts val="0"/>
                        </a:spcBef>
                        <a:spcAft>
                          <a:spcPct val="0"/>
                        </a:spcAft>
                        <a:buClrTx/>
                        <a:buSzTx/>
                        <a:buFont typeface="Arial" panose="020B0604020202020204" pitchFamily="34" charset="0"/>
                        <a:buNone/>
                        <a:tabLst/>
                        <a:defRPr/>
                      </a:pPr>
                      <a:r>
                        <a:rPr kumimoji="0" lang="en-US" altLang="en-US" sz="1400" b="0" i="0" u="none" strike="noStrike" cap="none" normalizeH="0" baseline="0" dirty="0">
                          <a:ln>
                            <a:noFill/>
                          </a:ln>
                          <a:solidFill>
                            <a:srgbClr val="0D4877"/>
                          </a:solidFill>
                          <a:effectLst/>
                          <a:latin typeface="DM Sans" pitchFamily="2" charset="0"/>
                          <a:ea typeface="MS PGothic" pitchFamily="34" charset="-128"/>
                        </a:rPr>
                        <a:t>Inpatient Admissions</a:t>
                      </a:r>
                      <a:endParaRPr kumimoji="0" lang="en-US" altLang="en-US" sz="1400" b="0" i="0" u="none" strike="noStrike" kern="1200" cap="none" spc="0" normalizeH="0" baseline="0" noProof="0" dirty="0">
                        <a:ln>
                          <a:noFill/>
                        </a:ln>
                        <a:solidFill>
                          <a:srgbClr val="0D4877"/>
                        </a:solidFill>
                        <a:effectLst/>
                        <a:uLnTx/>
                        <a:uFillTx/>
                        <a:latin typeface="DM Sans" pitchFamily="2" charset="0"/>
                        <a:ea typeface="MS PGothic" pitchFamily="34" charset="-128"/>
                        <a:cs typeface="+mn-cs"/>
                      </a:endParaRPr>
                    </a:p>
                  </a:txBody>
                  <a:tcPr marL="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N/A</a:t>
                      </a:r>
                    </a:p>
                  </a:txBody>
                  <a:tcPr marR="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0"/>
                          <a:ea typeface="+mn-ea"/>
                          <a:cs typeface="+mn-cs"/>
                        </a:rPr>
                        <a:t>20% after deductible</a:t>
                      </a:r>
                    </a:p>
                  </a:txBody>
                  <a:tcPr marR="45716" marT="27424" marB="27424" anchor="ctr" horzOverflow="overflow">
                    <a:lnL w="571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76200" cap="flat" cmpd="sng" algn="ctr">
                      <a:no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653633317"/>
                  </a:ext>
                </a:extLst>
              </a:tr>
            </a:tbl>
          </a:graphicData>
        </a:graphic>
      </p:graphicFrame>
      <p:cxnSp>
        <p:nvCxnSpPr>
          <p:cNvPr id="5" name="Straight Connector 4">
            <a:extLst>
              <a:ext uri="{FF2B5EF4-FFF2-40B4-BE49-F238E27FC236}">
                <a16:creationId xmlns:a16="http://schemas.microsoft.com/office/drawing/2014/main" id="{242F16FE-04A9-4287-8346-1B6AA1F55EB5}"/>
              </a:ext>
            </a:extLst>
          </p:cNvPr>
          <p:cNvCxnSpPr/>
          <p:nvPr/>
        </p:nvCxnSpPr>
        <p:spPr>
          <a:xfrm>
            <a:off x="685800" y="990600"/>
            <a:ext cx="1554480" cy="0"/>
          </a:xfrm>
          <a:prstGeom prst="line">
            <a:avLst/>
          </a:prstGeom>
          <a:ln w="12700" cap="rnd">
            <a:solidFill>
              <a:srgbClr val="FD5D3B"/>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DF946A0-F3F3-4D91-844D-D522E6DCE1FB}"/>
              </a:ext>
            </a:extLst>
          </p:cNvPr>
          <p:cNvSpPr txBox="1">
            <a:spLocks/>
          </p:cNvSpPr>
          <p:nvPr/>
        </p:nvSpPr>
        <p:spPr>
          <a:xfrm>
            <a:off x="2994950" y="5540363"/>
            <a:ext cx="8763000" cy="457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None/>
            </a:pPr>
            <a:r>
              <a:rPr lang="en-US" sz="1400" dirty="0">
                <a:solidFill>
                  <a:srgbClr val="FD5D3B"/>
                </a:solidFill>
                <a:latin typeface="DM Sans" pitchFamily="2" charset="0"/>
              </a:rPr>
              <a:t>The amount the BCE plan pays for covered services is based on the BCBSMA allowed amount.  If an out-of-network provider charges more than the BCBSMA allowed amount, you may have to pay the difference</a:t>
            </a:r>
          </a:p>
        </p:txBody>
      </p:sp>
    </p:spTree>
    <p:extLst>
      <p:ext uri="{BB962C8B-B14F-4D97-AF65-F5344CB8AC3E}">
        <p14:creationId xmlns:p14="http://schemas.microsoft.com/office/powerpoint/2010/main" val="366897521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36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06F61A-A3A1-A84B-BED3-49E8C76D25F5}"/>
              </a:ext>
            </a:extLst>
          </p:cNvPr>
          <p:cNvSpPr>
            <a:spLocks noGrp="1"/>
          </p:cNvSpPr>
          <p:nvPr>
            <p:ph type="body" sz="quarter" idx="10"/>
          </p:nvPr>
        </p:nvSpPr>
        <p:spPr/>
        <p:txBody>
          <a:bodyPr/>
          <a:lstStyle/>
          <a:p>
            <a:pPr lvl="0"/>
            <a:r>
              <a:rPr lang="en-US" sz="2400" dirty="0">
                <a:solidFill>
                  <a:srgbClr val="FD5D3B"/>
                </a:solidFill>
              </a:rPr>
              <a:t>Medical plans Comparison</a:t>
            </a:r>
          </a:p>
          <a:p>
            <a:endParaRPr lang="en-US" dirty="0"/>
          </a:p>
        </p:txBody>
      </p:sp>
      <p:sp>
        <p:nvSpPr>
          <p:cNvPr id="3" name="Text Placeholder 2">
            <a:extLst>
              <a:ext uri="{FF2B5EF4-FFF2-40B4-BE49-F238E27FC236}">
                <a16:creationId xmlns:a16="http://schemas.microsoft.com/office/drawing/2014/main" id="{B4006701-8775-A746-A1BD-BFB1A8159188}"/>
              </a:ext>
            </a:extLst>
          </p:cNvPr>
          <p:cNvSpPr>
            <a:spLocks noGrp="1"/>
          </p:cNvSpPr>
          <p:nvPr>
            <p:ph type="body" sz="quarter" idx="11"/>
          </p:nvPr>
        </p:nvSpPr>
        <p:spPr/>
        <p:txBody>
          <a:bodyPr/>
          <a:lstStyle/>
          <a:p>
            <a:pPr lvl="0"/>
            <a:r>
              <a:rPr lang="en-US" dirty="0">
                <a:solidFill>
                  <a:srgbClr val="0D4877"/>
                </a:solidFill>
                <a:latin typeface="DM Sans" pitchFamily="2" charset="0"/>
              </a:rPr>
              <a:t>Out-of-Pocket Maximum</a:t>
            </a:r>
          </a:p>
          <a:p>
            <a:endParaRPr lang="en-US" dirty="0"/>
          </a:p>
        </p:txBody>
      </p:sp>
      <p:graphicFrame>
        <p:nvGraphicFramePr>
          <p:cNvPr id="6" name="Group 53">
            <a:extLst>
              <a:ext uri="{FF2B5EF4-FFF2-40B4-BE49-F238E27FC236}">
                <a16:creationId xmlns:a16="http://schemas.microsoft.com/office/drawing/2014/main" id="{613B2C36-202C-4ABD-9515-C58ADD63B804}"/>
              </a:ext>
            </a:extLst>
          </p:cNvPr>
          <p:cNvGraphicFramePr>
            <a:graphicFrameLocks/>
          </p:cNvGraphicFramePr>
          <p:nvPr>
            <p:extLst>
              <p:ext uri="{D42A27DB-BD31-4B8C-83A1-F6EECF244321}">
                <p14:modId xmlns:p14="http://schemas.microsoft.com/office/powerpoint/2010/main" val="417789042"/>
              </p:ext>
            </p:extLst>
          </p:nvPr>
        </p:nvGraphicFramePr>
        <p:xfrm>
          <a:off x="1295400" y="1676400"/>
          <a:ext cx="8904079" cy="2635486"/>
        </p:xfrm>
        <a:graphic>
          <a:graphicData uri="http://schemas.openxmlformats.org/drawingml/2006/table">
            <a:tbl>
              <a:tblPr/>
              <a:tblGrid>
                <a:gridCol w="2869039">
                  <a:extLst>
                    <a:ext uri="{9D8B030D-6E8A-4147-A177-3AD203B41FA5}">
                      <a16:colId xmlns:a16="http://schemas.microsoft.com/office/drawing/2014/main" val="1820244533"/>
                    </a:ext>
                  </a:extLst>
                </a:gridCol>
                <a:gridCol w="3017520">
                  <a:extLst>
                    <a:ext uri="{9D8B030D-6E8A-4147-A177-3AD203B41FA5}">
                      <a16:colId xmlns:a16="http://schemas.microsoft.com/office/drawing/2014/main" val="20000"/>
                    </a:ext>
                  </a:extLst>
                </a:gridCol>
                <a:gridCol w="3017520">
                  <a:extLst>
                    <a:ext uri="{9D8B030D-6E8A-4147-A177-3AD203B41FA5}">
                      <a16:colId xmlns:a16="http://schemas.microsoft.com/office/drawing/2014/main" val="2912008325"/>
                    </a:ext>
                  </a:extLst>
                </a:gridCol>
              </a:tblGrid>
              <a:tr h="636152">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srgbClr val="FFFFFF"/>
                        </a:solidFill>
                        <a:effectLst/>
                        <a:uLnTx/>
                        <a:uFillTx/>
                        <a:latin typeface="DM Sans" pitchFamily="2" charset="0"/>
                        <a:ea typeface="MS PGothic" pitchFamily="34" charset="-128"/>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rowSpan="2" gridSpan="2">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1" i="0" u="none" strike="noStrike" kern="1200" cap="all" spc="300" normalizeH="0" baseline="0" noProof="0" dirty="0">
                          <a:ln>
                            <a:noFill/>
                          </a:ln>
                          <a:solidFill>
                            <a:srgbClr val="FFFFFF"/>
                          </a:solidFill>
                          <a:effectLst/>
                          <a:uLnTx/>
                          <a:uFillTx/>
                          <a:latin typeface="DM Sans" pitchFamily="2" charset="77"/>
                          <a:ea typeface="+mn-ea"/>
                          <a:cs typeface="+mn-cs"/>
                        </a:rPr>
                        <a:t>Out-of-pocket maximum</a:t>
                      </a:r>
                    </a:p>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altLang="en-US" sz="1100" b="0" i="0" u="none" strike="noStrike" kern="1200" cap="none" spc="0" normalizeH="0" baseline="0" noProof="0" dirty="0">
                          <a:ln>
                            <a:noFill/>
                          </a:ln>
                          <a:solidFill>
                            <a:srgbClr val="FFFFFF"/>
                          </a:solidFill>
                          <a:effectLst/>
                          <a:uLnTx/>
                          <a:uFillTx/>
                          <a:latin typeface="DM Sans" pitchFamily="2" charset="0"/>
                          <a:ea typeface="MS PGothic" pitchFamily="34" charset="-128"/>
                          <a:cs typeface="+mn-cs"/>
                        </a:rPr>
                        <a:t>The most a member will pay per year for covered health expenses before the plan pays 100 percent of covered health expenses for the rest of that plan year</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D4877"/>
                    </a:solidFill>
                  </a:tcPr>
                </a:tc>
                <a:tc rowSpan="2" hMerge="1">
                  <a:txBody>
                    <a:bodyPr/>
                    <a:lstStyle/>
                    <a:p>
                      <a:endParaRPr lang="en-US"/>
                    </a:p>
                  </a:txBody>
                  <a:tcPr/>
                </a:tc>
                <a:extLst>
                  <a:ext uri="{0D108BD9-81ED-4DB2-BD59-A6C34878D82A}">
                    <a16:rowId xmlns:a16="http://schemas.microsoft.com/office/drawing/2014/main" val="1042762260"/>
                  </a:ext>
                </a:extLst>
              </a:tr>
              <a:tr h="636152">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en-US" sz="1200" b="1" i="0" u="none" strike="noStrike" kern="1200" cap="all" spc="300" normalizeH="0" baseline="0" noProof="0" dirty="0">
                        <a:ln>
                          <a:noFill/>
                        </a:ln>
                        <a:solidFill>
                          <a:srgbClr val="FFFFFF"/>
                        </a:solidFill>
                        <a:effectLst/>
                        <a:uLnTx/>
                        <a:uFillTx/>
                        <a:latin typeface="DM Sans" pitchFamily="2" charset="77"/>
                        <a:ea typeface="+mn-ea"/>
                        <a:cs typeface="+mn-cs"/>
                      </a:endParaRPr>
                    </a:p>
                  </a:txBody>
                  <a:tcPr marL="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gridSpan="2" vMerge="1">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1200" b="0" i="0" u="none" strike="noStrike" kern="1200" cap="none" spc="0" normalizeH="0" baseline="0" noProof="0" dirty="0">
                        <a:ln>
                          <a:noFill/>
                        </a:ln>
                        <a:solidFill>
                          <a:srgbClr val="FFFFFF"/>
                        </a:solidFill>
                        <a:effectLst/>
                        <a:uLnTx/>
                        <a:uFillTx/>
                        <a:latin typeface="DM Sans" pitchFamily="2" charset="0"/>
                        <a:ea typeface="MS PGothic" pitchFamily="34" charset="-128"/>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hMerge="1" vMerge="1">
                  <a:txBody>
                    <a:bodyPr/>
                    <a:lstStyle/>
                    <a:p>
                      <a:endParaRPr lang="en-US"/>
                    </a:p>
                  </a:txBody>
                  <a:tcPr/>
                </a:tc>
                <a:extLst>
                  <a:ext uri="{0D108BD9-81ED-4DB2-BD59-A6C34878D82A}">
                    <a16:rowId xmlns:a16="http://schemas.microsoft.com/office/drawing/2014/main" val="10000"/>
                  </a:ext>
                </a:extLst>
              </a:tr>
              <a:tr h="454394">
                <a:tc>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kumimoji="0" lang="en-US" sz="1200" b="1" i="0" u="none" strike="noStrike" kern="1200" cap="none" spc="300" normalizeH="0" baseline="0" noProof="0" dirty="0">
                        <a:ln>
                          <a:noFill/>
                        </a:ln>
                        <a:solidFill>
                          <a:srgbClr val="0D4877"/>
                        </a:solidFill>
                        <a:effectLst/>
                        <a:uLnTx/>
                        <a:uFillTx/>
                        <a:latin typeface="DM Sans" pitchFamily="2" charset="77"/>
                        <a:ea typeface="+mn-ea"/>
                        <a:cs typeface="+mn-cs"/>
                      </a:endParaRPr>
                    </a:p>
                  </a:txBody>
                  <a:tcPr marL="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rPr>
                        <a:t>Network Blue NE HMO</a:t>
                      </a:r>
                      <a:endParaRPr kumimoji="0" lang="en-US" sz="12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tc>
                  <a:txBody>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FD5D3B"/>
                          </a:solidFill>
                          <a:effectLst/>
                          <a:uLnTx/>
                          <a:uFillTx/>
                          <a:latin typeface="Bebas Neue" panose="020B0606020202050201" pitchFamily="34" charset="0"/>
                          <a:ea typeface="+mn-ea"/>
                          <a:cs typeface="+mn-cs"/>
                        </a:rPr>
                        <a:t>Blue Care Elect PPO</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D4877"/>
                    </a:solidFill>
                  </a:tcPr>
                </a:tc>
                <a:extLst>
                  <a:ext uri="{0D108BD9-81ED-4DB2-BD59-A6C34878D82A}">
                    <a16:rowId xmlns:a16="http://schemas.microsoft.com/office/drawing/2014/main" val="420843136"/>
                  </a:ext>
                </a:extLst>
              </a:tr>
              <a:tr h="454394">
                <a:tc rowSpan="2">
                  <a:txBody>
                    <a:bodyPr/>
                    <a:lstStyle/>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D4877"/>
                          </a:solidFill>
                          <a:effectLst/>
                          <a:uLnTx/>
                          <a:uFillTx/>
                          <a:latin typeface="DM Sans" pitchFamily="2" charset="77"/>
                          <a:ea typeface="+mn-ea"/>
                          <a:cs typeface="+mn-cs"/>
                        </a:rPr>
                        <a:t>MEDICAL SERVICES</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A3A3A3">
                              <a:lumMod val="75000"/>
                            </a:srgbClr>
                          </a:solidFill>
                          <a:effectLst/>
                          <a:uLnTx/>
                          <a:uFillTx/>
                          <a:latin typeface="DM Sans" pitchFamily="2" charset="77"/>
                          <a:ea typeface="+mn-ea"/>
                          <a:cs typeface="+mn-cs"/>
                        </a:rPr>
                        <a:t>deductible</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A3A3A3">
                              <a:lumMod val="75000"/>
                            </a:srgbClr>
                          </a:solidFill>
                          <a:effectLst/>
                          <a:uLnTx/>
                          <a:uFillTx/>
                          <a:latin typeface="DM Sans" pitchFamily="2" charset="77"/>
                          <a:ea typeface="+mn-ea"/>
                          <a:cs typeface="+mn-cs"/>
                        </a:rPr>
                        <a:t>coinsurance</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r>
                        <a:rPr kumimoji="0" lang="en-US" sz="1200" b="1" i="1" u="none" strike="noStrike" kern="1200" cap="none" spc="0" normalizeH="0" baseline="0" noProof="0" dirty="0">
                          <a:ln>
                            <a:noFill/>
                          </a:ln>
                          <a:solidFill>
                            <a:srgbClr val="A3A3A3">
                              <a:lumMod val="75000"/>
                            </a:srgbClr>
                          </a:solidFill>
                          <a:effectLst/>
                          <a:uLnTx/>
                          <a:uFillTx/>
                          <a:latin typeface="DM Sans" pitchFamily="2" charset="77"/>
                          <a:ea typeface="+mn-ea"/>
                          <a:cs typeface="+mn-cs"/>
                        </a:rPr>
                        <a:t>copayments</a:t>
                      </a:r>
                    </a:p>
                    <a:p>
                      <a:pPr marL="0" marR="0" lvl="1" indent="0" algn="r" defTabSz="914400" rtl="0" eaLnBrk="1" fontAlgn="base" latinLnBrk="0" hangingPunct="1">
                        <a:lnSpc>
                          <a:spcPct val="90000"/>
                        </a:lnSpc>
                        <a:spcBef>
                          <a:spcPts val="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$5,000 Individual</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Narrow"/>
                          <a:ea typeface="ＭＳ Ｐゴシック"/>
                        </a:defRPr>
                      </a:lvl1pPr>
                      <a:lvl2pPr marL="457200" algn="l" defTabSz="914400" rtl="0" eaLnBrk="1" latinLnBrk="0" hangingPunct="1">
                        <a:defRPr sz="1800" kern="1200">
                          <a:solidFill>
                            <a:schemeClr val="tx1"/>
                          </a:solidFill>
                          <a:latin typeface="Arial Narrow"/>
                          <a:ea typeface="ＭＳ Ｐゴシック"/>
                        </a:defRPr>
                      </a:lvl2pPr>
                      <a:lvl3pPr marL="914400" algn="l" defTabSz="914400" rtl="0" eaLnBrk="1" latinLnBrk="0" hangingPunct="1">
                        <a:defRPr sz="1800" kern="1200">
                          <a:solidFill>
                            <a:schemeClr val="tx1"/>
                          </a:solidFill>
                          <a:latin typeface="Arial Narrow"/>
                          <a:ea typeface="ＭＳ Ｐゴシック"/>
                        </a:defRPr>
                      </a:lvl3pPr>
                      <a:lvl4pPr marL="1371600" algn="l" defTabSz="914400" rtl="0" eaLnBrk="1" latinLnBrk="0" hangingPunct="1">
                        <a:defRPr sz="1800" kern="1200">
                          <a:solidFill>
                            <a:schemeClr val="tx1"/>
                          </a:solidFill>
                          <a:latin typeface="Arial Narrow"/>
                          <a:ea typeface="ＭＳ Ｐゴシック"/>
                        </a:defRPr>
                      </a:lvl4pPr>
                      <a:lvl5pPr marL="1828800" algn="l" defTabSz="914400" rtl="0" eaLnBrk="1" latinLnBrk="0" hangingPunct="1">
                        <a:defRPr sz="1800" kern="1200">
                          <a:solidFill>
                            <a:schemeClr val="tx1"/>
                          </a:solidFill>
                          <a:latin typeface="Arial Narrow"/>
                          <a:ea typeface="ＭＳ Ｐゴシック"/>
                        </a:defRPr>
                      </a:lvl5pPr>
                      <a:lvl6pPr marL="2286000" algn="l" defTabSz="914400" rtl="0" eaLnBrk="1" latinLnBrk="0" hangingPunct="1">
                        <a:defRPr sz="1800" kern="1200">
                          <a:solidFill>
                            <a:schemeClr val="tx1"/>
                          </a:solidFill>
                          <a:latin typeface="Arial Narrow"/>
                          <a:ea typeface="ＭＳ Ｐゴシック"/>
                        </a:defRPr>
                      </a:lvl6pPr>
                      <a:lvl7pPr marL="2743200" algn="l" defTabSz="914400" rtl="0" eaLnBrk="1" latinLnBrk="0" hangingPunct="1">
                        <a:defRPr sz="1800" kern="1200">
                          <a:solidFill>
                            <a:schemeClr val="tx1"/>
                          </a:solidFill>
                          <a:latin typeface="Arial Narrow"/>
                          <a:ea typeface="ＭＳ Ｐゴシック"/>
                        </a:defRPr>
                      </a:lvl7pPr>
                      <a:lvl8pPr marL="3200400" algn="l" defTabSz="914400" rtl="0" eaLnBrk="1" latinLnBrk="0" hangingPunct="1">
                        <a:defRPr sz="1800" kern="1200">
                          <a:solidFill>
                            <a:schemeClr val="tx1"/>
                          </a:solidFill>
                          <a:latin typeface="Arial Narrow"/>
                          <a:ea typeface="ＭＳ Ｐゴシック"/>
                        </a:defRPr>
                      </a:lvl8pPr>
                      <a:lvl9pPr marL="3657600" algn="l" defTabSz="914400" rtl="0" eaLnBrk="1" latinLnBrk="0" hangingPunct="1">
                        <a:defRPr sz="1800" kern="1200">
                          <a:solidFill>
                            <a:schemeClr val="tx1"/>
                          </a:solidFill>
                          <a:latin typeface="Arial Narrow"/>
                          <a:ea typeface="ＭＳ Ｐゴシック"/>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$5,000 Individual</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3895252565"/>
                  </a:ext>
                </a:extLst>
              </a:tr>
              <a:tr h="454394">
                <a:tc vMerge="1">
                  <a:txBody>
                    <a:bodyPr/>
                    <a:lstStyle/>
                    <a:p>
                      <a:pPr marL="171450" marR="0" lvl="1" indent="0" algn="ctr" defTabSz="914400" rtl="0" eaLnBrk="1" fontAlgn="base" latinLnBrk="0" hangingPunct="1">
                        <a:lnSpc>
                          <a:spcPct val="90000"/>
                        </a:lnSpc>
                        <a:spcBef>
                          <a:spcPts val="100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endParaRP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DDDDDD"/>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$10,000 Family</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0" latinLnBrk="0" hangingPunct="0">
                        <a:spcBef>
                          <a:spcPct val="20000"/>
                        </a:spcBef>
                        <a:buFont typeface="Arial Narrow" pitchFamily="34" charset="0"/>
                        <a:defRPr sz="2000" kern="1200">
                          <a:solidFill>
                            <a:schemeClr val="tx1"/>
                          </a:solidFill>
                          <a:latin typeface="Arial Narrow" pitchFamily="34" charset="0"/>
                          <a:ea typeface="MS PGothic" pitchFamily="34" charset="-128"/>
                        </a:defRPr>
                      </a:lvl1pPr>
                      <a:lvl2pPr marL="742950" indent="-285750" algn="l" defTabSz="914400" rtl="0" eaLnBrk="0" latinLnBrk="0" hangingPunct="0">
                        <a:spcBef>
                          <a:spcPct val="20000"/>
                        </a:spcBef>
                        <a:buClr>
                          <a:schemeClr val="tx1"/>
                        </a:buClr>
                        <a:buFont typeface="Arial Narrow" pitchFamily="34" charset="0"/>
                        <a:defRPr sz="2000" kern="1200">
                          <a:solidFill>
                            <a:schemeClr val="tx1"/>
                          </a:solidFill>
                          <a:latin typeface="Arial Narrow" pitchFamily="34" charset="0"/>
                          <a:ea typeface="MS PGothic" pitchFamily="34" charset="-128"/>
                        </a:defRPr>
                      </a:lvl2pPr>
                      <a:lvl3pPr marL="1143000" indent="-228600" algn="l" defTabSz="914400" rtl="0" eaLnBrk="0" latinLnBrk="0" hangingPunct="0">
                        <a:spcBef>
                          <a:spcPct val="20000"/>
                        </a:spcBef>
                        <a:buClr>
                          <a:srgbClr val="0073B9"/>
                        </a:buClr>
                        <a:defRPr sz="2000" kern="1200">
                          <a:solidFill>
                            <a:schemeClr val="bg2"/>
                          </a:solidFill>
                          <a:latin typeface="Arial Narrow" pitchFamily="34" charset="0"/>
                          <a:ea typeface="MS PGothic" pitchFamily="34" charset="-128"/>
                        </a:defRPr>
                      </a:lvl3pPr>
                      <a:lvl4pPr marL="1600200" indent="-228600" algn="l" defTabSz="914400" rtl="0" eaLnBrk="0" latinLnBrk="0" hangingPunct="0">
                        <a:spcBef>
                          <a:spcPct val="20000"/>
                        </a:spcBef>
                        <a:buClr>
                          <a:srgbClr val="0073B9"/>
                        </a:buClr>
                        <a:buSzPct val="90000"/>
                        <a:buFont typeface="Wingdings" pitchFamily="2" charset="2"/>
                        <a:defRPr sz="2000" kern="1200">
                          <a:solidFill>
                            <a:schemeClr val="bg2"/>
                          </a:solidFill>
                          <a:latin typeface="Arial Narrow" pitchFamily="34" charset="0"/>
                          <a:ea typeface="MS PGothic" pitchFamily="34" charset="-128"/>
                        </a:defRPr>
                      </a:lvl4pPr>
                      <a:lvl5pPr marL="2057400" indent="-228600" algn="l" defTabSz="914400" rtl="0" eaLnBrk="0" latinLnBrk="0" hangingPunct="0">
                        <a:spcBef>
                          <a:spcPct val="20000"/>
                        </a:spcBef>
                        <a:defRPr sz="2000" kern="1200">
                          <a:solidFill>
                            <a:schemeClr val="bg2"/>
                          </a:solidFill>
                          <a:latin typeface="Arial Narrow" pitchFamily="34" charset="0"/>
                          <a:ea typeface="MS PGothic" pitchFamily="34" charset="-128"/>
                        </a:defRPr>
                      </a:lvl5pPr>
                      <a:lvl6pPr marL="25146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6pPr>
                      <a:lvl7pPr marL="29718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7pPr>
                      <a:lvl8pPr marL="34290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8pPr>
                      <a:lvl9pPr marL="3886200" indent="-228600" algn="l" defTabSz="914400" rtl="0" eaLnBrk="0" fontAlgn="base" latinLnBrk="0" hangingPunct="0">
                        <a:spcBef>
                          <a:spcPct val="20000"/>
                        </a:spcBef>
                        <a:spcAft>
                          <a:spcPct val="0"/>
                        </a:spcAft>
                        <a:defRPr sz="2000" kern="1200">
                          <a:solidFill>
                            <a:schemeClr val="bg2"/>
                          </a:solidFill>
                          <a:latin typeface="Arial Narrow" pitchFamily="34" charset="0"/>
                          <a:ea typeface="MS PGothic" pitchFamily="34" charset="-128"/>
                        </a:defRPr>
                      </a:lvl9p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0D4877"/>
                          </a:solidFill>
                          <a:effectLst/>
                          <a:uLnTx/>
                          <a:uFillTx/>
                          <a:latin typeface="DM Sans" pitchFamily="2" charset="77"/>
                          <a:ea typeface="+mn-ea"/>
                          <a:cs typeface="+mn-cs"/>
                        </a:rPr>
                        <a:t>$10,000 Family</a:t>
                      </a:r>
                    </a:p>
                  </a:txBody>
                  <a:tcPr marL="45716" marR="274320" marT="27424" marB="27424"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1772056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41E48-E243-A92A-C5D0-7B157481E170}"/>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4AFC0096-A777-3530-1F30-EA230EB7B589}"/>
              </a:ext>
            </a:extLst>
          </p:cNvPr>
          <p:cNvSpPr>
            <a:spLocks noGrp="1" noChangeArrowheads="1"/>
          </p:cNvSpPr>
          <p:nvPr>
            <p:ph type="title" idx="4294967295"/>
          </p:nvPr>
        </p:nvSpPr>
        <p:spPr/>
        <p:txBody>
          <a:bodyPr vert="horz" wrap="square" lIns="91440" tIns="45720" rIns="91440" bIns="45720" numCol="1" anchor="ctr" anchorCtr="0" compatLnSpc="1">
            <a:prstTxWarp prst="textNoShape">
              <a:avLst/>
            </a:prstTxWarp>
          </a:bodyPr>
          <a:lstStyle/>
          <a:p>
            <a:pPr>
              <a:tabLst>
                <a:tab pos="3713163" algn="l"/>
              </a:tabLst>
            </a:pPr>
            <a:r>
              <a:rPr lang="en-US" altLang="en-US" b="1" dirty="0">
                <a:solidFill>
                  <a:srgbClr val="0070C0"/>
                </a:solidFill>
                <a:latin typeface="Arial" panose="020B0604020202020204" pitchFamily="34" charset="0"/>
                <a:cs typeface="Arial" panose="020B0604020202020204" pitchFamily="34" charset="0"/>
              </a:rPr>
              <a:t>NEW!! </a:t>
            </a:r>
            <a:r>
              <a:rPr lang="en-US" altLang="en-US" b="1" dirty="0">
                <a:solidFill>
                  <a:srgbClr val="EB8F29"/>
                </a:solidFill>
                <a:latin typeface="Arial" panose="020B0604020202020204" pitchFamily="34" charset="0"/>
                <a:cs typeface="Arial" panose="020B0604020202020204" pitchFamily="34" charset="0"/>
              </a:rPr>
              <a:t>Out of Area Dependent Coverage</a:t>
            </a:r>
          </a:p>
        </p:txBody>
      </p:sp>
      <p:sp>
        <p:nvSpPr>
          <p:cNvPr id="169988" name="Content Placeholder 2">
            <a:extLst>
              <a:ext uri="{FF2B5EF4-FFF2-40B4-BE49-F238E27FC236}">
                <a16:creationId xmlns:a16="http://schemas.microsoft.com/office/drawing/2014/main" id="{B44CCE31-1721-D0B4-0FFC-09F31218C957}"/>
              </a:ext>
            </a:extLst>
          </p:cNvPr>
          <p:cNvSpPr>
            <a:spLocks noGrp="1" noChangeArrowheads="1"/>
          </p:cNvSpPr>
          <p:nvPr>
            <p:ph idx="4294967295"/>
          </p:nvPr>
        </p:nvSpPr>
        <p:spPr>
          <a:xfrm>
            <a:off x="591015" y="1226633"/>
            <a:ext cx="10788185" cy="4928839"/>
          </a:xfrm>
        </p:spPr>
        <p:txBody>
          <a:bodyPr/>
          <a:lstStyle/>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endParaRPr lang="en-US" altLang="en-US" sz="1800" dirty="0">
              <a:latin typeface="Arial" panose="020B0604020202020204" pitchFamily="34" charset="0"/>
            </a:endParaRPr>
          </a:p>
          <a:p>
            <a:pPr marL="742950" lvl="1" indent="-285750" algn="ctr" defTabSz="457200">
              <a:buNone/>
            </a:pPr>
            <a:r>
              <a:rPr lang="en-US" altLang="en-US" sz="2000" b="1" dirty="0">
                <a:latin typeface="Arial" panose="020B0604020202020204" pitchFamily="34" charset="0"/>
              </a:rPr>
              <a:t>Effective July 1, 2026 </a:t>
            </a:r>
            <a:r>
              <a:rPr lang="en-US" altLang="en-US" sz="2000" dirty="0">
                <a:latin typeface="Arial" panose="020B0604020202020204" pitchFamily="34" charset="0"/>
              </a:rPr>
              <a:t>coverage is available for dependents living outside of the New England service area under the Network Blue New England Deductible Plan. </a:t>
            </a:r>
          </a:p>
          <a:p>
            <a:pPr marL="742950" lvl="1" indent="-285750" algn="ctr" defTabSz="457200">
              <a:buNone/>
            </a:pPr>
            <a:endParaRPr lang="en-US" altLang="en-US" sz="2000" dirty="0">
              <a:latin typeface="Arial" panose="020B0604020202020204" pitchFamily="34" charset="0"/>
            </a:endParaRPr>
          </a:p>
          <a:p>
            <a:pPr marL="742950" lvl="1" indent="-285750" algn="ctr" defTabSz="457200">
              <a:buNone/>
            </a:pPr>
            <a:r>
              <a:rPr lang="en-US" altLang="en-US" sz="2000" dirty="0">
                <a:latin typeface="Arial" panose="020B0604020202020204" pitchFamily="34" charset="0"/>
              </a:rPr>
              <a:t>In addition to out-of-area emergency and urgent care, which is available to all members, this benefit allows for dependents living outside the New England service area to receive in-network coverage for non-emergency medical and mental health care when they register with us.</a:t>
            </a:r>
          </a:p>
          <a:p>
            <a:pPr marL="742950" lvl="1" indent="-285750" algn="ctr" defTabSz="457200">
              <a:buNone/>
            </a:pPr>
            <a:endParaRPr lang="en-US" altLang="en-US" sz="2000" dirty="0">
              <a:latin typeface="Arial" panose="020B0604020202020204" pitchFamily="34" charset="0"/>
            </a:endParaRPr>
          </a:p>
          <a:p>
            <a:pPr marL="742950" lvl="1" indent="-285750" algn="ctr" defTabSz="457200">
              <a:buNone/>
            </a:pPr>
            <a:r>
              <a:rPr lang="en-US" altLang="en-US" sz="2000" b="1" dirty="0">
                <a:latin typeface="Arial" panose="020B0604020202020204" pitchFamily="34" charset="0"/>
              </a:rPr>
              <a:t>Get Started Today!</a:t>
            </a:r>
          </a:p>
          <a:p>
            <a:pPr marL="742950" lvl="1" indent="-285750" algn="ctr" defTabSz="457200">
              <a:buNone/>
            </a:pPr>
            <a:endParaRPr lang="en-US" altLang="en-US" sz="2000" dirty="0">
              <a:latin typeface="Arial" panose="020B0604020202020204" pitchFamily="34" charset="0"/>
            </a:endParaRPr>
          </a:p>
          <a:p>
            <a:pPr marL="742950" lvl="1" indent="-285750" algn="ctr" defTabSz="457200">
              <a:buNone/>
            </a:pPr>
            <a:r>
              <a:rPr lang="en-US" altLang="en-US" sz="2000" b="1" dirty="0">
                <a:solidFill>
                  <a:srgbClr val="0070C0"/>
                </a:solidFill>
                <a:latin typeface="Arial" panose="020B0604020202020204" pitchFamily="34" charset="0"/>
              </a:rPr>
              <a:t>Call Team Blue at 1-800-486-1136.</a:t>
            </a:r>
          </a:p>
        </p:txBody>
      </p:sp>
    </p:spTree>
    <p:extLst>
      <p:ext uri="{BB962C8B-B14F-4D97-AF65-F5344CB8AC3E}">
        <p14:creationId xmlns:p14="http://schemas.microsoft.com/office/powerpoint/2010/main" val="15995674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2">
      <a:dk1>
        <a:srgbClr val="0D4877"/>
      </a:dk1>
      <a:lt1>
        <a:srgbClr val="FFFFFF"/>
      </a:lt1>
      <a:dk2>
        <a:srgbClr val="000000"/>
      </a:dk2>
      <a:lt2>
        <a:srgbClr val="E7E6E6"/>
      </a:lt2>
      <a:accent1>
        <a:srgbClr val="0D4877"/>
      </a:accent1>
      <a:accent2>
        <a:srgbClr val="2474BB"/>
      </a:accent2>
      <a:accent3>
        <a:srgbClr val="02C3FE"/>
      </a:accent3>
      <a:accent4>
        <a:srgbClr val="FD5D3B"/>
      </a:accent4>
      <a:accent5>
        <a:srgbClr val="DDDDDD"/>
      </a:accent5>
      <a:accent6>
        <a:srgbClr val="A3A3A3"/>
      </a:accent6>
      <a:hlink>
        <a:srgbClr val="0000EE"/>
      </a:hlink>
      <a:folHlink>
        <a:srgbClr val="551A8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lIns="0" tIns="0" rIns="0" bIns="0"/>
      <a:lstStyle>
        <a:defPPr algn="l" fontAlgn="auto">
          <a:spcAft>
            <a:spcPts val="0"/>
          </a:spcAft>
          <a:defRPr sz="2500"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rpSlide_Template_internal">
  <a:themeElements>
    <a:clrScheme name="">
      <a:dk1>
        <a:srgbClr val="000000"/>
      </a:dk1>
      <a:lt1>
        <a:srgbClr val="FFFFFF"/>
      </a:lt1>
      <a:dk2>
        <a:srgbClr val="000000"/>
      </a:dk2>
      <a:lt2>
        <a:srgbClr val="808080"/>
      </a:lt2>
      <a:accent1>
        <a:srgbClr val="8FDCFF"/>
      </a:accent1>
      <a:accent2>
        <a:srgbClr val="0073B9"/>
      </a:accent2>
      <a:accent3>
        <a:srgbClr val="FFFFFF"/>
      </a:accent3>
      <a:accent4>
        <a:srgbClr val="000000"/>
      </a:accent4>
      <a:accent5>
        <a:srgbClr val="C6EBFF"/>
      </a:accent5>
      <a:accent6>
        <a:srgbClr val="0068A7"/>
      </a:accent6>
      <a:hlink>
        <a:srgbClr val="00A799"/>
      </a:hlink>
      <a:folHlink>
        <a:srgbClr val="99CC00"/>
      </a:folHlink>
    </a:clrScheme>
    <a:fontScheme name="CorpSlide_Template_internal">
      <a:majorFont>
        <a:latin typeface="Arial Narrow"/>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Arial Narrow" pitchFamily="1" charset="0"/>
          <a:buNone/>
          <a:tabLst/>
          <a:defRPr kumimoji="0" lang="en-US" sz="2400" b="0" i="0" u="none" strike="noStrike" cap="none" normalizeH="0" baseline="0" smtClean="0">
            <a:ln>
              <a:noFill/>
            </a:ln>
            <a:solidFill>
              <a:schemeClr val="tx1"/>
            </a:solidFill>
            <a:effectLst/>
            <a:latin typeface="Arial Narrow" pitchFamily="1" charset="0"/>
            <a:ea typeface="ＭＳ Ｐゴシック" pitchFamily="1"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 typeface="Arial Narrow" pitchFamily="1" charset="0"/>
          <a:buNone/>
          <a:tabLst/>
          <a:defRPr kumimoji="0" lang="en-US" sz="2400" b="0" i="0" u="none" strike="noStrike" cap="none" normalizeH="0" baseline="0" smtClean="0">
            <a:ln>
              <a:noFill/>
            </a:ln>
            <a:solidFill>
              <a:schemeClr val="tx1"/>
            </a:solidFill>
            <a:effectLst/>
            <a:latin typeface="Arial Narrow" pitchFamily="1" charset="0"/>
            <a:ea typeface="ＭＳ Ｐゴシック" pitchFamily="1" charset="-128"/>
          </a:defRPr>
        </a:defPPr>
      </a:lstStyle>
    </a:lnDef>
  </a:objectDefaults>
  <a:extraClrSchemeLst>
    <a:extraClrScheme>
      <a:clrScheme name="CorpSlide_Template_inter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Slide_Template_inter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Slide_Template_inter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Slide_Template_inter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Slide_Template_inter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Slide_Template_inter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Slide_Template_interna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Slide_Template_inter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Slide_Template_inter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Slide_Template_inter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Slide_Template_inter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Slide_Template_inter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7f6a7d1e-1213-434b-981c-95c72d65f665}" enabled="0" method="" siteId="{7f6a7d1e-1213-434b-981c-95c72d65f665}" removed="1"/>
</clbl:labelList>
</file>

<file path=docProps/app.xml><?xml version="1.0" encoding="utf-8"?>
<Properties xmlns="http://schemas.openxmlformats.org/officeDocument/2006/extended-properties" xmlns:vt="http://schemas.openxmlformats.org/officeDocument/2006/docPropsVTypes">
  <TotalTime>202</TotalTime>
  <Words>3044</Words>
  <Application>Microsoft Office PowerPoint</Application>
  <PresentationFormat>Widescreen</PresentationFormat>
  <Paragraphs>329</Paragraphs>
  <Slides>13</Slides>
  <Notes>13</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13</vt:i4>
      </vt:variant>
    </vt:vector>
  </HeadingPairs>
  <TitlesOfParts>
    <vt:vector size="29" baseType="lpstr">
      <vt:lpstr>Calibri</vt:lpstr>
      <vt:lpstr>Arial Narrow</vt:lpstr>
      <vt:lpstr>DM Sans Medium</vt:lpstr>
      <vt:lpstr>Wingdings</vt:lpstr>
      <vt:lpstr>Bebas Neue</vt:lpstr>
      <vt:lpstr>DM Sans</vt:lpstr>
      <vt:lpstr>Roboto</vt:lpstr>
      <vt:lpstr>Calibri Light</vt:lpstr>
      <vt:lpstr>Arial</vt:lpstr>
      <vt:lpstr>ＭＳ Ｐゴシック</vt:lpstr>
      <vt:lpstr>Aptos</vt:lpstr>
      <vt:lpstr>Custom Design</vt:lpstr>
      <vt:lpstr>Office Theme</vt:lpstr>
      <vt:lpstr>4_Office Theme</vt:lpstr>
      <vt:lpstr>3_Office Theme</vt:lpstr>
      <vt:lpstr>CorpSlide_Template_internal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Out of Area Dependent Coverage</vt:lpstr>
      <vt:lpstr>Open Enrollment Decision Support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Hazelton, Sara</dc:creator>
  <cp:lastModifiedBy>Daniels, Courtney</cp:lastModifiedBy>
  <cp:revision>8</cp:revision>
  <dcterms:created xsi:type="dcterms:W3CDTF">2025-06-17T15:41:26Z</dcterms:created>
  <dcterms:modified xsi:type="dcterms:W3CDTF">2026-04-14T20:59:38Z</dcterms:modified>
</cp:coreProperties>
</file>